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5" r:id="rId9"/>
    <p:sldId id="266" r:id="rId10"/>
    <p:sldId id="258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3866" autoAdjust="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695B-2300-4C47-A6CE-02BC0590D112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F8B2-6201-4BDF-A5D6-34534166D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6675E5-637D-4202-9291-2645E2DA20BA}" type="datetimeFigureOut">
              <a:rPr lang="en-GB" smtClean="0"/>
              <a:t>17/01/2014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E9FD76-AC88-4718-88CB-AF217106CD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en.wikipedia.org/wiki/2012_Tour_de_Romandie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2012_Summer_Olympics" TargetMode="External"/><Relationship Id="rId5" Type="http://schemas.openxmlformats.org/officeDocument/2006/relationships/hyperlink" Target="http://en.wikipedia.org/wiki/Cycling_at_the_2012_Summer_Olympics_%E2%80%93_Men's_road_time_trial" TargetMode="External"/><Relationship Id="rId4" Type="http://schemas.openxmlformats.org/officeDocument/2006/relationships/hyperlink" Target="http://en.wikipedia.org/wiki/2012_Tour_de_Fran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57848" y="1389797"/>
            <a:ext cx="5648623" cy="1204306"/>
          </a:xfrm>
        </p:spPr>
        <p:txBody>
          <a:bodyPr/>
          <a:lstStyle/>
          <a:p>
            <a:r>
              <a:rPr lang="en-GB" dirty="0" smtClean="0"/>
              <a:t>Ronan’s Bicycle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19544" y="2154209"/>
            <a:ext cx="6485449" cy="680648"/>
          </a:xfrm>
        </p:spPr>
        <p:txBody>
          <a:bodyPr>
            <a:normAutofit/>
          </a:bodyPr>
          <a:lstStyle/>
          <a:p>
            <a:r>
              <a:rPr lang="en-GB" dirty="0" smtClean="0"/>
              <a:t>A project by Ronan, Rang 2</a:t>
            </a:r>
          </a:p>
          <a:p>
            <a:r>
              <a:rPr lang="en-GB" dirty="0" smtClean="0"/>
              <a:t>2014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824536" cy="38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Bradley Wiggins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30" y="1052736"/>
            <a:ext cx="7520940" cy="357984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2" y="1280964"/>
            <a:ext cx="46805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06487"/>
            <a:ext cx="77866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 </a:t>
            </a:r>
            <a:r>
              <a:rPr lang="en-GB" sz="1400" dirty="0"/>
              <a:t>2012, </a:t>
            </a:r>
            <a:r>
              <a:rPr lang="en-GB" sz="1400" dirty="0" smtClean="0"/>
              <a:t>Bradley Wiggins </a:t>
            </a:r>
            <a:r>
              <a:rPr lang="en-GB" sz="1400" dirty="0"/>
              <a:t>won the Paris–Nice, the </a:t>
            </a:r>
            <a:r>
              <a:rPr lang="en-GB" sz="1400" dirty="0">
                <a:hlinkClick r:id="rId3" action="ppaction://hlinkfile" tooltip="2012 Tour de Romandie"/>
              </a:rPr>
              <a:t>Tour de </a:t>
            </a:r>
            <a:r>
              <a:rPr lang="en-GB" sz="1400" dirty="0" err="1">
                <a:hlinkClick r:id="rId3" action="ppaction://hlinkfile" tooltip="2012 Tour de Romandie"/>
              </a:rPr>
              <a:t>Romandie</a:t>
            </a:r>
            <a:r>
              <a:rPr lang="en-GB" sz="1400" dirty="0"/>
              <a:t>, </a:t>
            </a:r>
            <a:r>
              <a:rPr lang="en-GB" sz="1400" dirty="0" smtClean="0"/>
              <a:t>the </a:t>
            </a:r>
            <a:r>
              <a:rPr lang="en-GB" sz="1400" dirty="0" smtClean="0">
                <a:hlinkClick r:id="rId4" action="ppaction://hlinkfile" tooltip="2012 Tour de France"/>
              </a:rPr>
              <a:t>Tour </a:t>
            </a:r>
            <a:r>
              <a:rPr lang="en-GB" sz="1400" dirty="0">
                <a:hlinkClick r:id="rId4" action="ppaction://hlinkfile" tooltip="2012 Tour de France"/>
              </a:rPr>
              <a:t>de France</a:t>
            </a:r>
            <a:r>
              <a:rPr lang="en-GB" sz="1400" dirty="0"/>
              <a:t> </a:t>
            </a:r>
            <a:r>
              <a:rPr lang="en-GB" sz="1400" dirty="0" smtClean="0"/>
              <a:t>and </a:t>
            </a:r>
            <a:r>
              <a:rPr lang="en-GB" sz="1400" dirty="0"/>
              <a:t>the </a:t>
            </a:r>
            <a:r>
              <a:rPr lang="en-GB" sz="1400" dirty="0" smtClean="0">
                <a:hlinkClick r:id="rId5" action="ppaction://hlinkfile" tooltip="Cycling at the 2012 Summer Olympics – Men's road time trial"/>
              </a:rPr>
              <a:t>time trial</a:t>
            </a:r>
            <a:r>
              <a:rPr lang="en-GB" sz="1400" dirty="0" smtClean="0"/>
              <a:t> </a:t>
            </a:r>
            <a:r>
              <a:rPr lang="en-GB" sz="1400" dirty="0"/>
              <a:t>at </a:t>
            </a:r>
            <a:r>
              <a:rPr lang="en-GB" sz="1400" dirty="0" smtClean="0">
                <a:hlinkClick r:id="rId6" action="ppaction://hlinkfile" tooltip="2012 Summer Olympics"/>
              </a:rPr>
              <a:t>Olympic </a:t>
            </a:r>
            <a:r>
              <a:rPr lang="en-GB" sz="1400" dirty="0">
                <a:hlinkClick r:id="rId6" action="ppaction://hlinkfile" tooltip="2012 Summer Olympics"/>
              </a:rPr>
              <a:t>Games</a:t>
            </a:r>
            <a:r>
              <a:rPr lang="en-GB" sz="1400" dirty="0"/>
              <a:t>. </a:t>
            </a:r>
            <a:endParaRPr lang="en-GB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51720" y="5157192"/>
            <a:ext cx="60001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Famous Irish cyclists include Sean Kelly and Stephen Roche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07" y="40466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75239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3861048"/>
            <a:ext cx="17823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Bradley Wiggins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96532" y="1988840"/>
            <a:ext cx="120141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Sean Kelly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3861048"/>
            <a:ext cx="166455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Stephen Roche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9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invented the bicycle??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 were lots of different people trying to invent a bicycle</a:t>
            </a:r>
            <a:r>
              <a:rPr lang="en-GB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8" y="1701924"/>
            <a:ext cx="1803446" cy="17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23176"/>
            <a:ext cx="20574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701924"/>
            <a:ext cx="18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1865 Pedals on the front wheel</a:t>
            </a:r>
            <a:endParaRPr lang="en-GB" dirty="0"/>
          </a:p>
        </p:txBody>
      </p:sp>
      <p:pic>
        <p:nvPicPr>
          <p:cNvPr id="1029" name="Picture 5" descr="High 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8" y="3617438"/>
            <a:ext cx="2091680" cy="28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3617438"/>
            <a:ext cx="12961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1870. This one was very dangerous!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9967"/>
            <a:ext cx="205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7432" y="3321858"/>
            <a:ext cx="16150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100 years ago bicycles began to look like this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685176"/>
            <a:ext cx="12961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1817 - The first bicycle had no pedals! </a:t>
            </a:r>
          </a:p>
        </p:txBody>
      </p:sp>
    </p:spTree>
    <p:extLst>
      <p:ext uri="{BB962C8B-B14F-4D97-AF65-F5344CB8AC3E}">
        <p14:creationId xmlns:p14="http://schemas.microsoft.com/office/powerpoint/2010/main" val="5145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hope you enjoyed my PowerPoint presentation about the bicycle. </a:t>
            </a:r>
          </a:p>
          <a:p>
            <a:r>
              <a:rPr lang="en-GB" dirty="0" smtClean="0"/>
              <a:t>I really like cycling on my bicycle. </a:t>
            </a:r>
          </a:p>
          <a:p>
            <a:r>
              <a:rPr lang="en-GB" dirty="0" smtClean="0"/>
              <a:t>It is a good way to travel and it is a good way to keep fit and healthy too. </a:t>
            </a:r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dirty="0" smtClean="0"/>
              <a:t>Ronan O’Reilly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Why I like my bike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749040" cy="535270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 like my bike because I can ride around on it. </a:t>
            </a:r>
          </a:p>
          <a:p>
            <a:r>
              <a:rPr lang="en-GB" sz="2000" dirty="0" smtClean="0"/>
              <a:t>My brother and I play cops and robbers on our bikes. It is good fun. </a:t>
            </a:r>
          </a:p>
          <a:p>
            <a:r>
              <a:rPr lang="en-GB" sz="2000" dirty="0" smtClean="0"/>
              <a:t>My parents bought me my bike for my birthday. </a:t>
            </a:r>
          </a:p>
          <a:p>
            <a:r>
              <a:rPr lang="en-GB" sz="2000" dirty="0" smtClean="0"/>
              <a:t>My bike looks cool. </a:t>
            </a:r>
          </a:p>
          <a:p>
            <a:r>
              <a:rPr lang="en-GB" sz="2000" dirty="0" smtClean="0"/>
              <a:t>Sometimes the family go for walks and I ride my bike. 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28115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My bicycle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657543" cy="4993158"/>
          </a:xfrm>
        </p:spPr>
      </p:pic>
      <p:sp>
        <p:nvSpPr>
          <p:cNvPr id="3" name="TextBox 2"/>
          <p:cNvSpPr txBox="1"/>
          <p:nvPr/>
        </p:nvSpPr>
        <p:spPr>
          <a:xfrm>
            <a:off x="5940152" y="404664"/>
            <a:ext cx="2736304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My bicycle has two wheels. I don’t need stabilisers because I have been riding a bicycle for two years. I took this photo on 4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021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cap="none" dirty="0" smtClean="0">
                <a:latin typeface="Arial Black" pitchFamily="34" charset="0"/>
              </a:rPr>
              <a:t>THE BICYCLE WHEEL</a:t>
            </a:r>
            <a:endParaRPr lang="en-GB" sz="2400" cap="none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  <p:sp>
        <p:nvSpPr>
          <p:cNvPr id="3" name="Right Arrow 2"/>
          <p:cNvSpPr/>
          <p:nvPr/>
        </p:nvSpPr>
        <p:spPr>
          <a:xfrm>
            <a:off x="1547664" y="2852936"/>
            <a:ext cx="1569324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594" y="2132856"/>
            <a:ext cx="129614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Here is the tyre. It is made of rubber. </a:t>
            </a:r>
          </a:p>
          <a:p>
            <a:r>
              <a:rPr lang="en-GB" sz="1400" dirty="0" smtClean="0"/>
              <a:t>It is full of air. When it is punctured you cannot use the bicycle.</a:t>
            </a:r>
            <a:endParaRPr lang="en-GB" sz="1400" dirty="0"/>
          </a:p>
        </p:txBody>
      </p:sp>
      <p:sp>
        <p:nvSpPr>
          <p:cNvPr id="6" name="Down Arrow 5"/>
          <p:cNvSpPr/>
          <p:nvPr/>
        </p:nvSpPr>
        <p:spPr>
          <a:xfrm rot="2414488">
            <a:off x="4916009" y="631576"/>
            <a:ext cx="334489" cy="180757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52120" y="260648"/>
            <a:ext cx="136951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valve keeps the air in the tyre</a:t>
            </a:r>
            <a:endParaRPr lang="en-GB" sz="1400" dirty="0"/>
          </a:p>
        </p:txBody>
      </p:sp>
      <p:sp>
        <p:nvSpPr>
          <p:cNvPr id="8" name="Right Arrow 7"/>
          <p:cNvSpPr/>
          <p:nvPr/>
        </p:nvSpPr>
        <p:spPr>
          <a:xfrm rot="10518807">
            <a:off x="5446261" y="3410363"/>
            <a:ext cx="1794409" cy="3056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20610" y="3025408"/>
            <a:ext cx="17863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bicycle wheel has many spokes.</a:t>
            </a:r>
            <a:endParaRPr lang="en-GB" sz="1400" dirty="0"/>
          </a:p>
        </p:txBody>
      </p:sp>
      <p:sp>
        <p:nvSpPr>
          <p:cNvPr id="10" name="Right Arrow 9"/>
          <p:cNvSpPr/>
          <p:nvPr/>
        </p:nvSpPr>
        <p:spPr>
          <a:xfrm rot="12294217">
            <a:off x="4964228" y="4573714"/>
            <a:ext cx="1428206" cy="432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520081" y="5286380"/>
            <a:ext cx="388099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My tyres have good grips for going cross country. </a:t>
            </a:r>
          </a:p>
        </p:txBody>
      </p:sp>
      <p:sp>
        <p:nvSpPr>
          <p:cNvPr id="12" name="Right Arrow 11"/>
          <p:cNvSpPr/>
          <p:nvPr/>
        </p:nvSpPr>
        <p:spPr>
          <a:xfrm rot="19090686">
            <a:off x="1866595" y="4451900"/>
            <a:ext cx="2134898" cy="3820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26306" y="5263508"/>
            <a:ext cx="99257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Wheel rim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55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0940" cy="548640"/>
          </a:xfrm>
        </p:spPr>
        <p:txBody>
          <a:bodyPr/>
          <a:lstStyle/>
          <a:p>
            <a:r>
              <a:rPr lang="en-GB" b="1" dirty="0" smtClean="0"/>
              <a:t>Pedals and brakes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" y="1124744"/>
            <a:ext cx="5445157" cy="4083868"/>
          </a:xfrm>
        </p:spPr>
      </p:pic>
      <p:sp>
        <p:nvSpPr>
          <p:cNvPr id="3" name="Down Arrow 2"/>
          <p:cNvSpPr/>
          <p:nvPr/>
        </p:nvSpPr>
        <p:spPr>
          <a:xfrm rot="2273655">
            <a:off x="5265090" y="1666658"/>
            <a:ext cx="478477" cy="171770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39240" y="188640"/>
            <a:ext cx="223224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You need pedals to power your bike. You use your feet to push the pedals. The pedals are connected to a chain. The chain is connected to the wheels. This is how the bicycle works.</a:t>
            </a:r>
          </a:p>
        </p:txBody>
      </p:sp>
      <p:sp>
        <p:nvSpPr>
          <p:cNvPr id="6" name="Down Arrow 5"/>
          <p:cNvSpPr/>
          <p:nvPr/>
        </p:nvSpPr>
        <p:spPr>
          <a:xfrm rot="8701679">
            <a:off x="3833344" y="3862191"/>
            <a:ext cx="288032" cy="18046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24279" y="5401760"/>
            <a:ext cx="9765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chain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12290785">
            <a:off x="4778533" y="2962555"/>
            <a:ext cx="2641875" cy="2889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358851" y="3501008"/>
            <a:ext cx="1389614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brakes help you make your </a:t>
            </a:r>
          </a:p>
          <a:p>
            <a:r>
              <a:rPr lang="en-GB" sz="1400" dirty="0" smtClean="0"/>
              <a:t>bicycle stop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2368578">
            <a:off x="4455407" y="4613377"/>
            <a:ext cx="2803024" cy="33056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57251" y="5219150"/>
            <a:ext cx="166378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Valve and valve cap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150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290534" cy="3600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48064" y="1907527"/>
            <a:ext cx="3672408" cy="38164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You need brakes to stop your bike. </a:t>
            </a:r>
          </a:p>
          <a:p>
            <a:r>
              <a:rPr lang="en-GB" sz="2000" dirty="0" smtClean="0"/>
              <a:t>Sometimes you have stop in an emergency. </a:t>
            </a:r>
          </a:p>
          <a:p>
            <a:r>
              <a:rPr lang="en-GB" sz="2000" dirty="0" smtClean="0"/>
              <a:t>You need brakes to stop your bike going too fast. </a:t>
            </a:r>
          </a:p>
          <a:p>
            <a:r>
              <a:rPr lang="en-GB" sz="2000" dirty="0" smtClean="0"/>
              <a:t>Gears are for helping you to ride your bike on hills and rough ground. </a:t>
            </a:r>
          </a:p>
          <a:p>
            <a:r>
              <a:rPr lang="en-GB" sz="2000" dirty="0" smtClean="0"/>
              <a:t>You must look after your gears and brakes so that your bike is safe.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handlebars and gears</a:t>
            </a:r>
            <a:endParaRPr lang="en-GB" dirty="0"/>
          </a:p>
        </p:txBody>
      </p:sp>
      <p:sp>
        <p:nvSpPr>
          <p:cNvPr id="2" name="Down Arrow 1"/>
          <p:cNvSpPr/>
          <p:nvPr/>
        </p:nvSpPr>
        <p:spPr>
          <a:xfrm rot="2320881">
            <a:off x="4233481" y="1342874"/>
            <a:ext cx="388680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4008" y="1288505"/>
            <a:ext cx="179433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My bike has six gears</a:t>
            </a:r>
            <a:endParaRPr lang="en-GB" sz="1400" dirty="0"/>
          </a:p>
        </p:txBody>
      </p:sp>
      <p:sp>
        <p:nvSpPr>
          <p:cNvPr id="7" name="Right Arrow 6"/>
          <p:cNvSpPr/>
          <p:nvPr/>
        </p:nvSpPr>
        <p:spPr>
          <a:xfrm rot="14671111">
            <a:off x="1135129" y="2895962"/>
            <a:ext cx="1431447" cy="3827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5616" y="3722648"/>
            <a:ext cx="168270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Here are the brakes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589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5760640" cy="4320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582" y="745590"/>
            <a:ext cx="201622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saddle is where you sit although sometimes when you are cycling you stand up on the pedals. </a:t>
            </a:r>
          </a:p>
        </p:txBody>
      </p:sp>
      <p:sp>
        <p:nvSpPr>
          <p:cNvPr id="4" name="Down Arrow 3"/>
          <p:cNvSpPr/>
          <p:nvPr/>
        </p:nvSpPr>
        <p:spPr>
          <a:xfrm rot="4269499">
            <a:off x="5156574" y="501149"/>
            <a:ext cx="327653" cy="251282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2439" y="404664"/>
            <a:ext cx="218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 Black" pitchFamily="34" charset="0"/>
              </a:rPr>
              <a:t>The Saddle </a:t>
            </a:r>
            <a:endParaRPr lang="en-GB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3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8293" y="1700808"/>
            <a:ext cx="3200400" cy="96356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1400" b="0" dirty="0" smtClean="0"/>
              <a:t>A white front light and a flashing red tail light are really important if you are riding  your bike at dusk or at night.</a:t>
            </a:r>
            <a:endParaRPr lang="en-GB" sz="1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lights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924944"/>
            <a:ext cx="2910669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Reflectors on your wheels or pedals </a:t>
            </a:r>
          </a:p>
          <a:p>
            <a:r>
              <a:rPr lang="en-GB" sz="1400" dirty="0" smtClean="0"/>
              <a:t>reflect street lights and car lights </a:t>
            </a:r>
          </a:p>
          <a:p>
            <a:r>
              <a:rPr lang="en-GB" sz="1400" dirty="0" smtClean="0"/>
              <a:t>and help people see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954567"/>
            <a:ext cx="187220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bell lets other road users know </a:t>
            </a:r>
            <a:br>
              <a:rPr lang="en-GB" sz="1400" dirty="0" smtClean="0"/>
            </a:br>
            <a:r>
              <a:rPr lang="en-GB" sz="1400" dirty="0" smtClean="0"/>
              <a:t>you are there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65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770312" cy="282773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1251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1400" dirty="0" smtClean="0"/>
              <a:t>The brake lever, the gear lever and the bell are on the handlebars. </a:t>
            </a:r>
          </a:p>
          <a:p>
            <a:r>
              <a:rPr lang="en-GB" sz="1400" dirty="0" smtClean="0"/>
              <a:t>The handlebars help you to steer your bike.</a:t>
            </a:r>
            <a:endParaRPr lang="en-GB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Handlebars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3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264</TotalTime>
  <Words>520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Ronan’s Bicycle</vt:lpstr>
      <vt:lpstr>Why I like my bike</vt:lpstr>
      <vt:lpstr>My bicycle</vt:lpstr>
      <vt:lpstr>THE BICYCLE WHEEL</vt:lpstr>
      <vt:lpstr>Pedals and brakes</vt:lpstr>
      <vt:lpstr>The handlebars and gears</vt:lpstr>
      <vt:lpstr>PowerPoint Presentation</vt:lpstr>
      <vt:lpstr>Safety lights</vt:lpstr>
      <vt:lpstr>Handlebars </vt:lpstr>
      <vt:lpstr>Bradley Wiggins</vt:lpstr>
      <vt:lpstr>Who invented the bicycle??  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23</cp:revision>
  <dcterms:created xsi:type="dcterms:W3CDTF">2013-11-25T14:15:46Z</dcterms:created>
  <dcterms:modified xsi:type="dcterms:W3CDTF">2014-01-17T14:31:40Z</dcterms:modified>
</cp:coreProperties>
</file>