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6" r:id="rId5"/>
    <p:sldId id="265" r:id="rId6"/>
    <p:sldId id="267" r:id="rId7"/>
    <p:sldId id="264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AD8809-66A8-4890-8457-25E109DD4E80}" type="datetimeFigureOut">
              <a:rPr lang="en-IE" smtClean="0"/>
              <a:t>26/04/2018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74E03-204D-47C0-9ED3-E684A754451B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All about </a:t>
            </a:r>
            <a:br>
              <a:rPr lang="en-IE" dirty="0" smtClean="0"/>
            </a:br>
            <a:r>
              <a:rPr lang="en-IE" dirty="0" smtClean="0"/>
              <a:t>OLD measures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The story of measurement long ago </a:t>
            </a:r>
          </a:p>
          <a:p>
            <a:r>
              <a:rPr lang="en-IE" dirty="0" smtClean="0"/>
              <a:t>(to be completed)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227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577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293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1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How can you measure without a ruler or tape?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 something you have</a:t>
            </a:r>
          </a:p>
          <a:p>
            <a:r>
              <a:rPr lang="en-IE" dirty="0" smtClean="0"/>
              <a:t>Use your hands or feet</a:t>
            </a:r>
          </a:p>
          <a:p>
            <a:r>
              <a:rPr lang="en-IE" dirty="0" smtClean="0"/>
              <a:t>Use a piece of string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7928"/>
            <a:ext cx="6096000" cy="31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0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Span or Hand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" y="1066800"/>
            <a:ext cx="3124200" cy="36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" y="5029200"/>
            <a:ext cx="40767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4988276"/>
            <a:ext cx="4229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The word span is used to </a:t>
            </a:r>
          </a:p>
          <a:p>
            <a:r>
              <a:rPr lang="en-IE" dirty="0" smtClean="0"/>
              <a:t>Describe the space or distance between </a:t>
            </a:r>
          </a:p>
          <a:p>
            <a:r>
              <a:rPr lang="en-IE" dirty="0" smtClean="0"/>
              <a:t>Two points </a:t>
            </a:r>
          </a:p>
          <a:p>
            <a:r>
              <a:rPr lang="en-IE" dirty="0" smtClean="0"/>
              <a:t>We say the “span of a bridge”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304835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span in terms of old measurements was the distance between the tip of your little finger and the tip of your thumb when your hand is stretched out.  </a:t>
            </a:r>
          </a:p>
          <a:p>
            <a:r>
              <a:rPr lang="en-IE" dirty="0" smtClean="0"/>
              <a:t>This is about 4 inches or 10cm. </a:t>
            </a:r>
            <a:endParaRPr lang="en-I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66" y="2934735"/>
            <a:ext cx="3067050" cy="204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Cubit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 cubit is the length of your arm from the tip of your elbow to the tip of your middle finger. 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729836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2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Digit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width of your finger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667000" cy="27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2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Fathom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0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752600"/>
            <a:ext cx="8077200" cy="44958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dirty="0" smtClean="0"/>
              <a:t>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12255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7102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132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All about  OLD measures </vt:lpstr>
      <vt:lpstr>How can you measure without a ruler or tape? </vt:lpstr>
      <vt:lpstr>Span or Hand</vt:lpstr>
      <vt:lpstr>Cubit </vt:lpstr>
      <vt:lpstr>Digit </vt:lpstr>
      <vt:lpstr>Fathom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OfficePC</dc:creator>
  <cp:lastModifiedBy>OfficePC</cp:lastModifiedBy>
  <cp:revision>7</cp:revision>
  <dcterms:created xsi:type="dcterms:W3CDTF">2018-04-23T15:43:26Z</dcterms:created>
  <dcterms:modified xsi:type="dcterms:W3CDTF">2018-04-26T14:42:04Z</dcterms:modified>
</cp:coreProperties>
</file>