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3A92BC-BBB8-417F-A4DD-75C82DC38942}">
          <p14:sldIdLst>
            <p14:sldId id="256"/>
            <p14:sldId id="257"/>
          </p14:sldIdLst>
        </p14:section>
        <p14:section name="Untitled Section" id="{FD6E51F2-223F-4C28-93AC-F68F58FB0568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11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83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60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137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18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31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82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204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97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2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71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7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1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2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4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3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4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1A8701-AD35-4207-8ACB-A5F04545FF0E}" type="datetimeFigureOut">
              <a:rPr lang="en-GB" smtClean="0"/>
              <a:t>13/02/2019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B93BB-E494-4DE0-B42F-B0CBF5B58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68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Morocco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Mathew and </a:t>
            </a:r>
            <a:r>
              <a:rPr lang="en-GB" dirty="0" smtClean="0"/>
              <a:t>Cillian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8" y="270309"/>
            <a:ext cx="2286000" cy="3437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055" y="0"/>
            <a:ext cx="3719945" cy="41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End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morocco fla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47" y="93518"/>
            <a:ext cx="6771915" cy="67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Morocco is in North Africa </a:t>
            </a:r>
          </a:p>
          <a:p>
            <a:pPr marL="0" indent="0">
              <a:buNone/>
            </a:pPr>
            <a:r>
              <a:rPr lang="en-GB" dirty="0" smtClean="0"/>
              <a:t>The capital is Rabat</a:t>
            </a:r>
          </a:p>
          <a:p>
            <a:pPr marL="0" indent="0">
              <a:buNone/>
            </a:pPr>
            <a:r>
              <a:rPr lang="en-GB" dirty="0" smtClean="0"/>
              <a:t>The currency is Moroccan dirham </a:t>
            </a:r>
          </a:p>
          <a:p>
            <a:pPr marL="0" indent="0">
              <a:buNone/>
            </a:pPr>
            <a:r>
              <a:rPr lang="en-GB" dirty="0" smtClean="0"/>
              <a:t>35.74 million live in Morocco this was recorded in 2017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991" y="3919898"/>
            <a:ext cx="6238009" cy="2938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27" y="4249882"/>
            <a:ext cx="291291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President of Morocco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The President of Morocco is Ali Bongo Ondimba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955" y="2597727"/>
            <a:ext cx="6336684" cy="39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Famous people from Morocco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936" y="1513897"/>
            <a:ext cx="10515600" cy="4351338"/>
          </a:xfrm>
        </p:spPr>
        <p:txBody>
          <a:bodyPr/>
          <a:lstStyle/>
          <a:p>
            <a:r>
              <a:rPr lang="en-GB" dirty="0" smtClean="0"/>
              <a:t>Mohammed Hajoui</a:t>
            </a:r>
          </a:p>
          <a:p>
            <a:r>
              <a:rPr lang="en-GB" dirty="0" smtClean="0"/>
              <a:t>Mohammed Khair Eddine </a:t>
            </a:r>
          </a:p>
          <a:p>
            <a:r>
              <a:rPr lang="en-GB" dirty="0" smtClean="0"/>
              <a:t> Leila Abouzied</a:t>
            </a:r>
          </a:p>
          <a:p>
            <a:r>
              <a:rPr lang="en-GB" dirty="0" smtClean="0"/>
              <a:t>Mohammed Berrada </a:t>
            </a:r>
          </a:p>
          <a:p>
            <a:r>
              <a:rPr lang="en-GB" dirty="0" smtClean="0"/>
              <a:t>Mohammed Choukri </a:t>
            </a:r>
          </a:p>
          <a:p>
            <a:r>
              <a:rPr lang="en-GB" dirty="0" smtClean="0"/>
              <a:t>Mohammed Kaghat </a:t>
            </a:r>
          </a:p>
          <a:p>
            <a:r>
              <a:rPr lang="en-GB" dirty="0" smtClean="0"/>
              <a:t>Halima Ferhat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53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Animals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Desert Biome</a:t>
            </a:r>
          </a:p>
          <a:p>
            <a:r>
              <a:rPr lang="en-GB" dirty="0" smtClean="0"/>
              <a:t>Barbary Sheep</a:t>
            </a:r>
          </a:p>
          <a:p>
            <a:r>
              <a:rPr lang="en-GB" dirty="0" smtClean="0"/>
              <a:t>Sand cat </a:t>
            </a:r>
          </a:p>
          <a:p>
            <a:r>
              <a:rPr lang="en-GB" dirty="0" smtClean="0"/>
              <a:t>Barbary Macaque</a:t>
            </a:r>
          </a:p>
          <a:p>
            <a:r>
              <a:rPr lang="en-GB" dirty="0" smtClean="0"/>
              <a:t>Crested Porcupine</a:t>
            </a:r>
          </a:p>
          <a:p>
            <a:r>
              <a:rPr lang="en-GB" dirty="0" smtClean="0"/>
              <a:t>North African hedgehog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273" y="0"/>
            <a:ext cx="4502727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09" y="0"/>
            <a:ext cx="3013364" cy="317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064" y="3175000"/>
            <a:ext cx="5863936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Harira </a:t>
            </a:r>
          </a:p>
          <a:p>
            <a:r>
              <a:rPr lang="en-GB" dirty="0" smtClean="0"/>
              <a:t>Steamed sheep head</a:t>
            </a:r>
          </a:p>
          <a:p>
            <a:r>
              <a:rPr lang="en-GB" dirty="0" smtClean="0"/>
              <a:t>Spicy sardines </a:t>
            </a:r>
          </a:p>
          <a:p>
            <a:r>
              <a:rPr lang="en-GB" dirty="0" smtClean="0"/>
              <a:t> Pastille</a:t>
            </a:r>
          </a:p>
          <a:p>
            <a:r>
              <a:rPr lang="en-GB" dirty="0" smtClean="0"/>
              <a:t>Pigeon Pie</a:t>
            </a:r>
          </a:p>
          <a:p>
            <a:r>
              <a:rPr lang="en-GB" dirty="0" smtClean="0"/>
              <a:t>Sheep </a:t>
            </a:r>
          </a:p>
          <a:p>
            <a:r>
              <a:rPr lang="en-GB" dirty="0" smtClean="0"/>
              <a:t>Liver </a:t>
            </a:r>
          </a:p>
          <a:p>
            <a:r>
              <a:rPr lang="en-GB" dirty="0" smtClean="0"/>
              <a:t>Tangia  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268" y="1825625"/>
            <a:ext cx="2882259" cy="2469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173" y="4295197"/>
            <a:ext cx="4464627" cy="2016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119" y="1825624"/>
            <a:ext cx="2859150" cy="246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recorded  history Morocco begins with the Phoenician colonization of the Moroccan coast between the 8</a:t>
            </a:r>
            <a:r>
              <a:rPr lang="en-GB" baseline="30000" dirty="0" smtClean="0"/>
              <a:t>th</a:t>
            </a:r>
            <a:r>
              <a:rPr lang="en-GB" dirty="0" smtClean="0"/>
              <a:t> and the 6</a:t>
            </a:r>
            <a:r>
              <a:rPr lang="en-GB" baseline="30000" dirty="0" smtClean="0"/>
              <a:t>th</a:t>
            </a:r>
            <a:r>
              <a:rPr lang="en-GB" dirty="0" smtClean="0"/>
              <a:t> centuries BCE although the area was inhabited by indigenous Berbers for some two thousand years before that half a centaury later the Moroccan state was established by the Idrised </a:t>
            </a:r>
            <a:r>
              <a:rPr lang="en-GB" dirty="0" smtClean="0"/>
              <a:t>dynasty. Also on the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1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Here are some landmarks in Morocco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2" y="3161805"/>
            <a:ext cx="5541818" cy="3696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171825"/>
            <a:ext cx="3449782" cy="3686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0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Traditions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Morocco some of the traditions are Drinking Mint Tea and Morocco celebrate Green March Day, Labour Day, Eid Al Fitr, Eid Al-</a:t>
            </a:r>
            <a:r>
              <a:rPr lang="en-GB" dirty="0" err="1" smtClean="0"/>
              <a:t>Adha</a:t>
            </a:r>
            <a:r>
              <a:rPr lang="en-GB" dirty="0" smtClean="0"/>
              <a:t> and Islamic New Year.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2" y="2760518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372</TotalTime>
  <Words>184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Morocco</vt:lpstr>
      <vt:lpstr>Facts</vt:lpstr>
      <vt:lpstr>President of Morocco</vt:lpstr>
      <vt:lpstr>Famous people from Morocco </vt:lpstr>
      <vt:lpstr>Animals</vt:lpstr>
      <vt:lpstr>Food</vt:lpstr>
      <vt:lpstr>History </vt:lpstr>
      <vt:lpstr>Landmarks</vt:lpstr>
      <vt:lpstr>Traditions </vt:lpstr>
      <vt:lpstr>The End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Morocco</dc:title>
  <dc:creator>user</dc:creator>
  <cp:lastModifiedBy>user</cp:lastModifiedBy>
  <cp:revision>13</cp:revision>
  <dcterms:created xsi:type="dcterms:W3CDTF">2019-02-12T12:12:57Z</dcterms:created>
  <dcterms:modified xsi:type="dcterms:W3CDTF">2019-02-13T13:48:14Z</dcterms:modified>
</cp:coreProperties>
</file>