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0" r:id="rId4"/>
    <p:sldId id="257" r:id="rId5"/>
    <p:sldId id="261" r:id="rId6"/>
    <p:sldId id="262" r:id="rId7"/>
    <p:sldId id="258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0F6B-E2A4-4277-A70C-489276062866}" type="datetimeFigureOut">
              <a:rPr lang="en-IE" smtClean="0"/>
              <a:t>07/05/2017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E93B-C139-42E7-9B7F-AD11EA8137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95596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0F6B-E2A4-4277-A70C-489276062866}" type="datetimeFigureOut">
              <a:rPr lang="en-IE" smtClean="0"/>
              <a:t>07/05/2017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E93B-C139-42E7-9B7F-AD11EA8137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02716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0F6B-E2A4-4277-A70C-489276062866}" type="datetimeFigureOut">
              <a:rPr lang="en-IE" smtClean="0"/>
              <a:t>07/05/2017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E93B-C139-42E7-9B7F-AD11EA8137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2939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0F6B-E2A4-4277-A70C-489276062866}" type="datetimeFigureOut">
              <a:rPr lang="en-IE" smtClean="0"/>
              <a:t>07/05/2017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E93B-C139-42E7-9B7F-AD11EA8137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38005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0F6B-E2A4-4277-A70C-489276062866}" type="datetimeFigureOut">
              <a:rPr lang="en-IE" smtClean="0"/>
              <a:t>07/05/2017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E93B-C139-42E7-9B7F-AD11EA8137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19605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0F6B-E2A4-4277-A70C-489276062866}" type="datetimeFigureOut">
              <a:rPr lang="en-IE" smtClean="0"/>
              <a:t>07/05/2017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E93B-C139-42E7-9B7F-AD11EA8137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74277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0F6B-E2A4-4277-A70C-489276062866}" type="datetimeFigureOut">
              <a:rPr lang="en-IE" smtClean="0"/>
              <a:t>07/05/2017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E93B-C139-42E7-9B7F-AD11EA8137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49692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0F6B-E2A4-4277-A70C-489276062866}" type="datetimeFigureOut">
              <a:rPr lang="en-IE" smtClean="0"/>
              <a:t>07/05/2017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E93B-C139-42E7-9B7F-AD11EA8137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09814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0F6B-E2A4-4277-A70C-489276062866}" type="datetimeFigureOut">
              <a:rPr lang="en-IE" smtClean="0"/>
              <a:t>07/05/2017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E93B-C139-42E7-9B7F-AD11EA8137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40667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0F6B-E2A4-4277-A70C-489276062866}" type="datetimeFigureOut">
              <a:rPr lang="en-IE" smtClean="0"/>
              <a:t>07/05/2017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E93B-C139-42E7-9B7F-AD11EA8137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81309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0F6B-E2A4-4277-A70C-489276062866}" type="datetimeFigureOut">
              <a:rPr lang="en-IE" smtClean="0"/>
              <a:t>07/05/2017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E93B-C139-42E7-9B7F-AD11EA8137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0495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B0F6B-E2A4-4277-A70C-489276062866}" type="datetimeFigureOut">
              <a:rPr lang="en-IE" smtClean="0"/>
              <a:t>07/05/2017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DE93B-C139-42E7-9B7F-AD11EA8137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02343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51920" y="33505"/>
            <a:ext cx="809836" cy="14465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E" sz="8800" dirty="0" smtClean="0"/>
              <a:t>1</a:t>
            </a:r>
            <a:endParaRPr lang="en-IE" sz="880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2060848"/>
            <a:ext cx="89644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800" dirty="0" smtClean="0">
                <a:latin typeface="Comic Sans MS" panose="030F0702030302020204" pitchFamily="66" charset="0"/>
              </a:rPr>
              <a:t>What three shapes can you see in the centre of the playground?</a:t>
            </a:r>
            <a:endParaRPr lang="en-IE" sz="4800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 descr="C:\Users\Seamus\AppData\Local\Microsoft\Windows\INetCache\IE\7MZBZMKN\semi-circle-vb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288" y="3494049"/>
            <a:ext cx="3856143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776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7864" y="116632"/>
            <a:ext cx="1440160" cy="14465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E" sz="8800" dirty="0" smtClean="0">
                <a:latin typeface="Comic Sans MS" panose="030F0702030302020204" pitchFamily="66" charset="0"/>
              </a:rPr>
              <a:t>10</a:t>
            </a:r>
            <a:endParaRPr lang="en-IE" sz="88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2276872"/>
            <a:ext cx="7992888" cy="20313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E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Work out the riddle</a:t>
            </a:r>
          </a:p>
          <a:p>
            <a:r>
              <a:rPr lang="en-IE" sz="5400" dirty="0" smtClean="0">
                <a:latin typeface="Comic Sans MS" panose="030F0702030302020204" pitchFamily="66" charset="0"/>
              </a:rPr>
              <a:t>If you give me water I will die. What am I?</a:t>
            </a:r>
            <a:endParaRPr lang="en-IE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07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9952" y="41532"/>
            <a:ext cx="720080" cy="14465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E" sz="8800" dirty="0" smtClean="0"/>
              <a:t>2</a:t>
            </a:r>
            <a:endParaRPr lang="en-IE" sz="8800" dirty="0"/>
          </a:p>
        </p:txBody>
      </p:sp>
      <p:pic>
        <p:nvPicPr>
          <p:cNvPr id="4098" name="Picture 2" descr="C:\Users\Seamus\AppData\Local\Microsoft\Windows\INetCache\IE\QKT4DLL0\eggtimer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705925"/>
            <a:ext cx="193357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9552" y="2924944"/>
            <a:ext cx="8208912" cy="25853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E" sz="5400" dirty="0" smtClean="0">
                <a:latin typeface="Comic Sans MS" panose="030F0702030302020204" pitchFamily="66" charset="0"/>
              </a:rPr>
              <a:t>Count how many cars you can see passing up the road in one minute.</a:t>
            </a:r>
            <a:endParaRPr lang="en-IE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09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39952" y="116632"/>
            <a:ext cx="900100" cy="14465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E" sz="8800" dirty="0" smtClean="0"/>
              <a:t>3</a:t>
            </a:r>
            <a:endParaRPr lang="en-IE" sz="8800" dirty="0"/>
          </a:p>
        </p:txBody>
      </p:sp>
      <p:sp>
        <p:nvSpPr>
          <p:cNvPr id="3" name="TextBox 2"/>
          <p:cNvSpPr txBox="1"/>
          <p:nvPr/>
        </p:nvSpPr>
        <p:spPr>
          <a:xfrm>
            <a:off x="71500" y="1772816"/>
            <a:ext cx="8136904" cy="25853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E" sz="5400" dirty="0" smtClean="0">
                <a:latin typeface="Comic Sans MS" panose="030F0702030302020204" pitchFamily="66" charset="0"/>
              </a:rPr>
              <a:t>How many  vertical poles can you count on the football pitch?</a:t>
            </a:r>
            <a:endParaRPr lang="en-IE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75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448383"/>
            <a:ext cx="8856984" cy="17543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E" sz="5400" dirty="0" smtClean="0">
                <a:latin typeface="Comic Sans MS" panose="030F0702030302020204" pitchFamily="66" charset="0"/>
              </a:rPr>
              <a:t>How old will Ms. Brennan’s car be in 12 years?</a:t>
            </a:r>
            <a:endParaRPr lang="en-IE" sz="54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C:\Users\Seamus\AppData\Local\Microsoft\Windows\INetCache\IE\QKT4DLL0\large-Blue-Classic-Car-66.6-2498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324600"/>
            <a:ext cx="6840760" cy="2552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07904" y="35160"/>
            <a:ext cx="1512168" cy="14465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E" sz="8800" dirty="0" smtClean="0"/>
              <a:t>4</a:t>
            </a:r>
            <a:endParaRPr lang="en-IE" sz="8800" dirty="0"/>
          </a:p>
        </p:txBody>
      </p:sp>
    </p:spTree>
    <p:extLst>
      <p:ext uri="{BB962C8B-B14F-4D97-AF65-F5344CB8AC3E}">
        <p14:creationId xmlns:p14="http://schemas.microsoft.com/office/powerpoint/2010/main" val="413770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1920" y="0"/>
            <a:ext cx="936104" cy="14465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E" sz="8800" dirty="0" smtClean="0">
                <a:latin typeface="Comic Sans MS" panose="030F0702030302020204" pitchFamily="66" charset="0"/>
              </a:rPr>
              <a:t>5</a:t>
            </a:r>
            <a:endParaRPr lang="en-IE" sz="88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479" y="1844824"/>
            <a:ext cx="8884007" cy="3477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E" sz="4400" dirty="0" smtClean="0">
                <a:latin typeface="Comic Sans MS" panose="030F0702030302020204" pitchFamily="66" charset="0"/>
              </a:rPr>
              <a:t>Start at the red cone in the corner of the football pitch and count how many ribbons are tied to the fence between it and the second red cone.</a:t>
            </a:r>
            <a:endParaRPr lang="en-IE" sz="4400" dirty="0">
              <a:latin typeface="Comic Sans MS" panose="030F0702030302020204" pitchFamily="66" charset="0"/>
            </a:endParaRPr>
          </a:p>
        </p:txBody>
      </p:sp>
      <p:pic>
        <p:nvPicPr>
          <p:cNvPr id="5122" name="Picture 2" descr="C:\Users\Seamus\AppData\Local\Microsoft\Windows\INetCache\IE\7MZBZMKN\red-bowed-ribbo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5004" y="5322699"/>
            <a:ext cx="2016224" cy="1365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83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11960" y="0"/>
            <a:ext cx="873957" cy="14465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IE" sz="8800" dirty="0" smtClean="0">
                <a:latin typeface="Comic Sans MS" panose="030F0702030302020204" pitchFamily="66" charset="0"/>
              </a:rPr>
              <a:t>6</a:t>
            </a:r>
            <a:endParaRPr lang="en-IE" sz="88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96" y="1772816"/>
            <a:ext cx="9001000" cy="30469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E" sz="4800" dirty="0" smtClean="0">
                <a:latin typeface="Comic Sans MS" panose="030F0702030302020204" pitchFamily="66" charset="0"/>
              </a:rPr>
              <a:t>There is a bag of money under the pink cone in the far corner of the pitch. How much money is in the bag?</a:t>
            </a:r>
            <a:endParaRPr lang="en-IE" sz="4800" dirty="0">
              <a:latin typeface="Comic Sans MS" panose="030F0702030302020204" pitchFamily="66" charset="0"/>
            </a:endParaRPr>
          </a:p>
        </p:txBody>
      </p:sp>
      <p:pic>
        <p:nvPicPr>
          <p:cNvPr id="6146" name="Picture 2" descr="C:\Users\Seamus\AppData\Local\Microsoft\Windows\INetCache\IE\QKT4DLL0\large-Money-Bag-Icon-66.6-3827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87551"/>
            <a:ext cx="1656184" cy="194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051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91980" y="116632"/>
            <a:ext cx="864096" cy="14465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E" sz="8800" dirty="0" smtClean="0">
                <a:latin typeface="Comic Sans MS" panose="030F0702030302020204" pitchFamily="66" charset="0"/>
              </a:rPr>
              <a:t>7</a:t>
            </a:r>
            <a:endParaRPr lang="en-IE" sz="88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476" y="1916832"/>
            <a:ext cx="9069524" cy="21236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E" sz="4400" dirty="0" smtClean="0">
                <a:latin typeface="Comic Sans MS" panose="030F0702030302020204" pitchFamily="66" charset="0"/>
              </a:rPr>
              <a:t>Measure the distance between the two blue cones with the metre stick.</a:t>
            </a:r>
            <a:endParaRPr lang="en-IE" sz="4400" dirty="0">
              <a:latin typeface="Comic Sans MS" panose="030F0702030302020204" pitchFamily="66" charset="0"/>
            </a:endParaRPr>
          </a:p>
        </p:txBody>
      </p:sp>
      <p:pic>
        <p:nvPicPr>
          <p:cNvPr id="2051" name="Picture 3" descr="C:\Users\Seamus\AppData\Local\Microsoft\Windows\INetCache\IE\6SJT1Y9G\6947319895_d241ec0c9a_z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002" y="4054169"/>
            <a:ext cx="4312147" cy="250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38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76176" y="116632"/>
            <a:ext cx="873957" cy="14465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IE" sz="8800" dirty="0" smtClean="0">
                <a:latin typeface="Comic Sans MS" panose="030F0702030302020204" pitchFamily="66" charset="0"/>
              </a:rPr>
              <a:t>8</a:t>
            </a:r>
            <a:endParaRPr lang="en-IE" sz="88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7665" y="1651050"/>
            <a:ext cx="8424936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E" sz="4800" dirty="0" smtClean="0">
                <a:latin typeface="Comic Sans MS" panose="030F0702030302020204" pitchFamily="66" charset="0"/>
              </a:rPr>
              <a:t>How many emergency doors are there on the school part of the building?</a:t>
            </a:r>
            <a:endParaRPr lang="en-IE" sz="4800" dirty="0">
              <a:latin typeface="Comic Sans MS" panose="030F0702030302020204" pitchFamily="66" charset="0"/>
            </a:endParaRPr>
          </a:p>
        </p:txBody>
      </p:sp>
      <p:pic>
        <p:nvPicPr>
          <p:cNvPr id="7170" name="Picture 2" descr="C:\Users\Seamus\AppData\Local\Microsoft\Windows\INetCache\IE\6SJT1Y9G\E010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399" y="3986149"/>
            <a:ext cx="2569468" cy="256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36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23928" y="57988"/>
            <a:ext cx="936104" cy="14465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E" sz="8800" dirty="0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1844824"/>
            <a:ext cx="8640960" cy="31393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E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Try and work out this problem</a:t>
            </a:r>
          </a:p>
          <a:p>
            <a:r>
              <a:rPr lang="en-IE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Today Cillian got a bag of sweets for being good at his writing. There were 25 sweets in the bag. He gave 7 to Adam and he ate 8 himself. How </a:t>
            </a:r>
            <a:r>
              <a:rPr lang="en-IE" sz="3600" smtClean="0">
                <a:solidFill>
                  <a:schemeClr val="tx1"/>
                </a:solidFill>
                <a:latin typeface="Comic Sans MS" panose="030F0702030302020204" pitchFamily="66" charset="0"/>
              </a:rPr>
              <a:t>many sweets </a:t>
            </a:r>
            <a:r>
              <a:rPr lang="en-IE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were in the bag to begin with?</a:t>
            </a:r>
            <a:endParaRPr lang="en-IE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28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212</Words>
  <Application>Microsoft Office PowerPoint</Application>
  <PresentationFormat>On-screen Show (4:3)</PresentationFormat>
  <Paragraphs>22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Eimer</cp:lastModifiedBy>
  <cp:revision>7</cp:revision>
  <cp:lastPrinted>2016-04-26T21:21:23Z</cp:lastPrinted>
  <dcterms:created xsi:type="dcterms:W3CDTF">2016-04-26T20:35:45Z</dcterms:created>
  <dcterms:modified xsi:type="dcterms:W3CDTF">2017-05-07T17:38:27Z</dcterms:modified>
</cp:coreProperties>
</file>