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8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2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3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6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70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23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5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1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63F25-09EB-40AB-B0F4-6A6081AB43C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AA3C-E3FA-4534-A4E0-A348EF4DE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4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687" y="0"/>
            <a:ext cx="9144000" cy="2387600"/>
          </a:xfrm>
        </p:spPr>
        <p:txBody>
          <a:bodyPr/>
          <a:lstStyle/>
          <a:p>
            <a:r>
              <a:rPr lang="en-GB" dirty="0" smtClean="0"/>
              <a:t>IVORY COAST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655365"/>
            <a:ext cx="4267200" cy="28289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1275" y="5656748"/>
            <a:ext cx="9144000" cy="1655762"/>
          </a:xfrm>
        </p:spPr>
        <p:txBody>
          <a:bodyPr/>
          <a:lstStyle/>
          <a:p>
            <a:r>
              <a:rPr lang="en-GB" dirty="0" smtClean="0"/>
              <a:t>By Adam and Ethan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65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Facts about  Ivory Coast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Ivory Coast is in the continent of Africa. DescriptionCôte d'Ivoire is a West African country with beach resorts, rainforests and a French colonial legacy. Abidjan, on the Atlantic coast, is the country’s major urban center . Its modern landmarks include zigguratlike, concrete La Pyramide and St. Paul's Cathedral, a swooping structure tethered to a massive cross. North of the central business district, Banco National Park is a rainforest preserve with hiking trails.</a:t>
            </a:r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0805" y="1525146"/>
            <a:ext cx="3103898" cy="465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1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Population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The population of Ivory Coast is 24.29 million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00806" y="1690688"/>
            <a:ext cx="43053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3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Football in </a:t>
            </a:r>
            <a:r>
              <a:rPr lang="en-GB" dirty="0"/>
              <a:t>I</a:t>
            </a:r>
            <a:r>
              <a:rPr lang="en-GB" dirty="0" smtClean="0"/>
              <a:t>vory Coast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Football in Ivory coast. Football is the most popular sport in Ivory Coast. The national team won the Africa cup of nations in Senegal.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40787" y="1825625"/>
            <a:ext cx="3044425" cy="4351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42" y="4317611"/>
            <a:ext cx="6096851" cy="34294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74" y="6204627"/>
            <a:ext cx="6096851" cy="34294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48" y="4317611"/>
            <a:ext cx="4327218" cy="243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Alassane </a:t>
            </a:r>
            <a:r>
              <a:rPr lang="en-GB" dirty="0"/>
              <a:t>O</a:t>
            </a:r>
            <a:r>
              <a:rPr lang="en-GB" dirty="0" smtClean="0"/>
              <a:t>uattara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Alassane Ouattara is </a:t>
            </a:r>
            <a:r>
              <a:rPr lang="en-GB" smtClean="0"/>
              <a:t>the president </a:t>
            </a:r>
            <a:r>
              <a:rPr lang="en-GB" dirty="0" smtClean="0"/>
              <a:t>of Ivory Coast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7167" y="2068447"/>
            <a:ext cx="4934919" cy="349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8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IVORY COAST</vt:lpstr>
      <vt:lpstr>Facts about  Ivory Coast</vt:lpstr>
      <vt:lpstr>Population </vt:lpstr>
      <vt:lpstr>Football in Ivory Coast   </vt:lpstr>
      <vt:lpstr>Alassane Ouattara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IVORY COAST</dc:title>
  <dc:creator>user</dc:creator>
  <cp:lastModifiedBy>user</cp:lastModifiedBy>
  <cp:revision>6</cp:revision>
  <dcterms:created xsi:type="dcterms:W3CDTF">2019-01-22T09:37:52Z</dcterms:created>
  <dcterms:modified xsi:type="dcterms:W3CDTF">2019-01-22T14:07:35Z</dcterms:modified>
</cp:coreProperties>
</file>