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Conor</a:t>
            </a:r>
            <a:r>
              <a:rPr lang="en-GB" dirty="0" smtClean="0">
                <a:latin typeface="+mj-lt"/>
              </a:rPr>
              <a:t> Mc Anenly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Culture in Italy 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998" y="2064484"/>
            <a:ext cx="4744206" cy="315705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a traditional dance in Italy called the Folk 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They also hold a big carnival during the first and last week of February.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Italy are also massive fans of food.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628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School System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002" y="1072356"/>
            <a:ext cx="6055323" cy="42002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They go to the nursery school from the age of 3-5.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They go to Primary school from6-11.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They go to secondary school from the age of 11-19 then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They all wear school uniform.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938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129" y="2056203"/>
            <a:ext cx="4015740" cy="46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Facts About Italy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618" y="1553379"/>
            <a:ext cx="4335127" cy="39650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Did you know the author of Pinocchio was from 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over 50 million tourists that visit Italy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current population of Italy is 59,245,458 million.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628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Clothing 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525" y="1277144"/>
            <a:ext cx="3752850" cy="3752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of the world’s most  famous brans in the world are designs like Gucci, Georgio Armani and Diesel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Unlike us they wear trousers and jumpers when it is hot.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44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Capital City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815333"/>
            <a:ext cx="6251575" cy="46764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capital city of Italy is 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a tall tale of two brothers Romulus and Remus who founded Rome.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city's population is 2.873 Million.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52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Government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114" y="1751682"/>
            <a:ext cx="5794640" cy="34042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president of Italy is Sergio Mattarella.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Italian government was founded on the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of June 1946.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Italian people are allowed to vote in a Regional vote twice.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125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Food In Italy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332" y="2465133"/>
            <a:ext cx="3547533" cy="3600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 most popular food in Italy is Pizza and Pasta.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Pizza was founded in Italy in 1861.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Pasta was founded in China in1271</a:t>
            </a:r>
            <a:endParaRPr lang="en-GB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093" y="1963282"/>
            <a:ext cx="6249458" cy="34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Animals in Italy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184323"/>
            <a:ext cx="6251575" cy="39384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Here is a popular dog in Italy his breed is called Lagotto Romagnlo.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There is another popular dog breed in Italy called the Neapolitan Mastiff.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is a popular breed of cattle called Chianina.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9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Religion in Italy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013" y="1205706"/>
            <a:ext cx="6237953" cy="41484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Religion in Italy is part of their everyday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a very famous man in Italy who is called Pope Francis.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Their belief is Jesus, God and Mary.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898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Sport in Italy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954539"/>
            <a:ext cx="6251575" cy="43980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Italy’s most popular sport is Cycling.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 famous soccer player in Italy is called Marco Verratti.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There is some other very popular sports in Italy like Basketball, Soccer, and Volleyball.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89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166</TotalTime>
  <Words>363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Quotable</vt:lpstr>
      <vt:lpstr>Italy</vt:lpstr>
      <vt:lpstr>Facts About Italy</vt:lpstr>
      <vt:lpstr>Clothing </vt:lpstr>
      <vt:lpstr>Capital City</vt:lpstr>
      <vt:lpstr>Government</vt:lpstr>
      <vt:lpstr>Food In Italy</vt:lpstr>
      <vt:lpstr>Animals in Italy</vt:lpstr>
      <vt:lpstr>Religion in Italy</vt:lpstr>
      <vt:lpstr>Sport in Italy</vt:lpstr>
      <vt:lpstr>Culture in Italy </vt:lpstr>
      <vt:lpstr>School System</vt:lpstr>
      <vt:lpstr>The End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</dc:title>
  <dc:creator>user</dc:creator>
  <cp:lastModifiedBy>user</cp:lastModifiedBy>
  <cp:revision>22</cp:revision>
  <dcterms:created xsi:type="dcterms:W3CDTF">2019-02-12T12:04:19Z</dcterms:created>
  <dcterms:modified xsi:type="dcterms:W3CDTF">2019-02-13T14:32:02Z</dcterms:modified>
</cp:coreProperties>
</file>