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44267" autoAdjust="0"/>
  </p:normalViewPr>
  <p:slideViewPr>
    <p:cSldViewPr snapToGrid="0">
      <p:cViewPr varScale="1">
        <p:scale>
          <a:sx n="46" d="100"/>
          <a:sy n="46" d="100"/>
        </p:scale>
        <p:origin x="2256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54E57-B97A-45F6-8770-5B0B23FC7FA7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39F14-BACA-46F9-A76A-AE597F08D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628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12C39-2EB2-475A-9868-1F572E9095F5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C25F7-7643-4D92-9ED4-ADE467E34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543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C25F7-7643-4D92-9ED4-ADE467E34D9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72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C25F7-7643-4D92-9ED4-ADE467E34D9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35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C25F7-7643-4D92-9ED4-ADE467E34D9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669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ng.com/search?q=Northern+Harrier&amp;filters=sid:ea309867-ec18-b88b-2af0-c8093674f5f5&amp;form=ENTLNK" TargetMode="External"/><Relationship Id="rId3" Type="http://schemas.openxmlformats.org/officeDocument/2006/relationships/hyperlink" Target="https://www.bing.com/search?q=Muskrat&amp;filters=sid:c84a9c8e-a97c-c276-283c-1b5d69f40441&amp;form=ENTLNK" TargetMode="External"/><Relationship Id="rId7" Type="http://schemas.openxmlformats.org/officeDocument/2006/relationships/hyperlink" Target="https://www.bing.com/search?q=European+pine+marten&amp;filters=sid:887a3113-94bd-7ba6-2dfe-3dfaf4e52bc9&amp;form=ENTL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ing.com/search?q=Camargue&amp;filters=sid:3e782680-5190-ec09-600c-d0c561bb2858&amp;form=ENTLNK" TargetMode="External"/><Relationship Id="rId5" Type="http://schemas.openxmlformats.org/officeDocument/2006/relationships/hyperlink" Target="https://www.bing.com/search?q=European+polecat&amp;filters=sid:f964f282-4df3-d87f-4fa9-3f3f612c7b78&amp;form=ENTLNK" TargetMode="External"/><Relationship Id="rId4" Type="http://schemas.openxmlformats.org/officeDocument/2006/relationships/hyperlink" Target="https://www.bing.com/search?q=Alpine+marmot&amp;filters=sid:bd46191c-d394-8776-cd9a-65eea95a453d&amp;form=ENTLN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en-us/legal/Copyright/Default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view=detailV2&amp;ccid=oixqtusu&amp;id=E0C22D98FB36C1E1D350678C474EC5002AFAF4F7&amp;thid=OIP.oixqtusuxqQTUtea9LZ0ZAAAAA&amp;mediaurl=http://4.bp.blogspot.com/-ThQolZVO8kA/Uu-5YeFjGsI/AAAAAAAAU8w/Q9o3gCftnJA/s1600/France_WC2014-Crest.png&amp;exph=286&amp;expw=465&amp;q=french+soccer+crest&amp;simid=608019577874548085&amp;selectedIndex=3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73775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France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</a:t>
            </a:r>
            <a:r>
              <a:rPr lang="en-GB" dirty="0"/>
              <a:t>M</a:t>
            </a:r>
            <a:r>
              <a:rPr lang="en-GB" dirty="0" smtClean="0"/>
              <a:t>atthew 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23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582" y="353291"/>
            <a:ext cx="10931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The French government.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76745" y="1704109"/>
            <a:ext cx="5340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is a picture of the French government.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823" y="3628160"/>
            <a:ext cx="45148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9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852055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currency in France is the euro.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120" y="1987694"/>
            <a:ext cx="451485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9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455" y="477982"/>
            <a:ext cx="10910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WARS IN FRANCE </a:t>
            </a:r>
            <a:endParaRPr lang="en-GB" sz="3600" dirty="0"/>
          </a:p>
        </p:txBody>
      </p:sp>
      <p:sp>
        <p:nvSpPr>
          <p:cNvPr id="3" name="Rectangle 2"/>
          <p:cNvSpPr/>
          <p:nvPr/>
        </p:nvSpPr>
        <p:spPr>
          <a:xfrm>
            <a:off x="623455" y="2286000"/>
            <a:ext cx="87412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111111"/>
                </a:solidFill>
                <a:latin typeface="Roboto"/>
              </a:rPr>
              <a:t>The </a:t>
            </a:r>
            <a:r>
              <a:rPr lang="en-GB" sz="2400" b="1" dirty="0">
                <a:solidFill>
                  <a:srgbClr val="111111"/>
                </a:solidFill>
                <a:latin typeface="&amp;quot"/>
              </a:rPr>
              <a:t>Wars</a:t>
            </a:r>
            <a:r>
              <a:rPr lang="en-GB" sz="2400" dirty="0">
                <a:solidFill>
                  <a:srgbClr val="111111"/>
                </a:solidFill>
                <a:latin typeface="Roboto"/>
              </a:rPr>
              <a:t> of Religion crippled </a:t>
            </a:r>
            <a:r>
              <a:rPr lang="en-GB" sz="2400" b="1" dirty="0">
                <a:solidFill>
                  <a:srgbClr val="111111"/>
                </a:solidFill>
                <a:latin typeface="&amp;quot"/>
              </a:rPr>
              <a:t>France</a:t>
            </a:r>
            <a:r>
              <a:rPr lang="en-GB" sz="2400" dirty="0">
                <a:solidFill>
                  <a:srgbClr val="111111"/>
                </a:solidFill>
                <a:latin typeface="Roboto"/>
              </a:rPr>
              <a:t> in the late 16th century, but a major victory over Spain in the Thirty Years' </a:t>
            </a:r>
            <a:r>
              <a:rPr lang="en-GB" sz="2400" b="1" dirty="0">
                <a:solidFill>
                  <a:srgbClr val="111111"/>
                </a:solidFill>
                <a:latin typeface="&amp;quot"/>
              </a:rPr>
              <a:t>War</a:t>
            </a:r>
            <a:r>
              <a:rPr lang="en-GB" sz="2400" dirty="0">
                <a:solidFill>
                  <a:srgbClr val="111111"/>
                </a:solidFill>
                <a:latin typeface="Roboto"/>
              </a:rPr>
              <a:t> made </a:t>
            </a:r>
            <a:r>
              <a:rPr lang="en-GB" sz="2400" b="1" dirty="0">
                <a:solidFill>
                  <a:srgbClr val="111111"/>
                </a:solidFill>
                <a:latin typeface="&amp;quot"/>
              </a:rPr>
              <a:t>France</a:t>
            </a:r>
            <a:r>
              <a:rPr lang="en-GB" sz="2400" dirty="0">
                <a:solidFill>
                  <a:srgbClr val="111111"/>
                </a:solidFill>
                <a:latin typeface="Roboto"/>
              </a:rPr>
              <a:t> the most powerful nation on the continent once more. In parallel, </a:t>
            </a:r>
            <a:r>
              <a:rPr lang="en-GB" sz="2400" b="1" dirty="0">
                <a:solidFill>
                  <a:srgbClr val="111111"/>
                </a:solidFill>
                <a:latin typeface="&amp;quot"/>
              </a:rPr>
              <a:t>France</a:t>
            </a:r>
            <a:r>
              <a:rPr lang="en-GB" sz="2400" dirty="0">
                <a:solidFill>
                  <a:srgbClr val="111111"/>
                </a:solidFill>
                <a:latin typeface="Roboto"/>
              </a:rPr>
              <a:t> developed its first colonial empire in Asia, Africa, and in the Americas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4472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1382" y="3013364"/>
            <a:ext cx="7606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THE END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6289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982" y="955964"/>
            <a:ext cx="10619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ANIMALS IN FRANCE.</a:t>
            </a:r>
            <a:endParaRPr lang="en-GB" sz="36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228599" y="2044075"/>
            <a:ext cx="1118061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/>
                <a:latin typeface="Roboto"/>
              </a:rPr>
              <a:t>Animals living in France as native species include red deer, ibexes, genets, 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/>
                <a:latin typeface="&amp;quot"/>
                <a:hlinkClick r:id="rId3"/>
              </a:rPr>
              <a:t>muskrats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/>
                <a:latin typeface="Roboto"/>
              </a:rPr>
              <a:t>, otters, rabbits, 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/>
                <a:latin typeface="&amp;quot"/>
                <a:hlinkClick r:id="rId4"/>
              </a:rPr>
              <a:t>Alpine marmots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/>
                <a:latin typeface="Roboto"/>
              </a:rPr>
              <a:t>, lynxes, beavers, 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/>
                <a:latin typeface="&amp;quot"/>
                <a:hlinkClick r:id="rId5"/>
              </a:rPr>
              <a:t>polecats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/>
                <a:latin typeface="Roboto"/>
              </a:rPr>
              <a:t>, badgers, wild 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/>
                <a:latin typeface="&amp;quot"/>
                <a:hlinkClick r:id="rId6"/>
              </a:rPr>
              <a:t>Camargue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/>
                <a:latin typeface="Roboto"/>
              </a:rPr>
              <a:t> horses, ragondins and 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effectLst/>
                <a:latin typeface="&amp;quot"/>
              </a:rPr>
              <a:t>foxes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/>
                <a:latin typeface="Roboto"/>
              </a:rPr>
              <a:t>. Protected species include 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/>
                <a:latin typeface="&amp;quot"/>
                <a:hlinkClick r:id="rId7"/>
              </a:rPr>
              <a:t>pine martens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/>
                <a:latin typeface="Roboto"/>
              </a:rPr>
              <a:t>, 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/>
                <a:latin typeface="&amp;quot"/>
                <a:hlinkClick r:id="rId8"/>
              </a:rPr>
              <a:t>hen harriers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/>
                <a:latin typeface="Roboto"/>
              </a:rPr>
              <a:t>, red squirrels, chamois, wild boar and 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effectLst/>
                <a:latin typeface="&amp;quot"/>
              </a:rPr>
              <a:t>peregrine falcons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Roboto"/>
              </a:rPr>
              <a:t>.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7173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0099" y="1144600"/>
            <a:ext cx="9788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 smtClean="0"/>
          </a:p>
          <a:p>
            <a:r>
              <a:rPr lang="en-GB" sz="3200" dirty="0" smtClean="0"/>
              <a:t>FACTS ABOUT FRANCE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00100" y="2431473"/>
            <a:ext cx="504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1.FRANCE IS A COUNTRY IN EUROPE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00100" y="3076776"/>
            <a:ext cx="3958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2.THE FRENCH CAPITAL IS PARIS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00100" y="3865418"/>
            <a:ext cx="653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3.THE FRECH PRESIDENT IS EMMANUEL MACRON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00099" y="4561609"/>
            <a:ext cx="7284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4.THE FRENCH PRIME MINISTER IS BERNARD CAZENEUVE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924790" y="5340690"/>
            <a:ext cx="6535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5.THE FRENCH POPULATION IS 66.9 MILLION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6489670" y="-25758520"/>
            <a:ext cx="6275655" cy="3635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0558" y="-25895045"/>
            <a:ext cx="26383868" cy="1758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60673" y="939800"/>
            <a:ext cx="4731327" cy="533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535" y="507318"/>
            <a:ext cx="5772465" cy="384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6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3526" y="1101437"/>
            <a:ext cx="434630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FRANCEIS AN IDEPENDENT </a:t>
            </a:r>
            <a:r>
              <a:rPr lang="en-GB" sz="3200" dirty="0" smtClean="0"/>
              <a:t>COUNTRY.THIS IS THE FRENCH FLAG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393500" y="7623987"/>
            <a:ext cx="12013495" cy="4422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898" y="3519376"/>
            <a:ext cx="4475445" cy="333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89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84" y="3435494"/>
            <a:ext cx="4514850" cy="2543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936" y="405245"/>
            <a:ext cx="11066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IS A CROISSANT.IT IS A POPULAR MEAL IN FRANCE.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87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0569460" y="2763992"/>
            <a:ext cx="593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French education system is one of the best in the world .There is no phones allowed at school </a:t>
            </a:r>
            <a:endParaRPr lang="en-GB" dirty="0"/>
          </a:p>
        </p:txBody>
      </p:sp>
      <p:sp>
        <p:nvSpPr>
          <p:cNvPr id="3" name="Rectangle 1">
            <a:hlinkClick r:id="rId3" tooltip="Image may be subject to copyright."/>
          </p:cNvPr>
          <p:cNvSpPr>
            <a:spLocks noChangeArrowheads="1"/>
          </p:cNvSpPr>
          <p:nvPr/>
        </p:nvSpPr>
        <p:spPr bwMode="auto">
          <a:xfrm>
            <a:off x="-20629646" y="1143415"/>
            <a:ext cx="86221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67258" y="11430414"/>
            <a:ext cx="19992741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 flipV="1">
            <a:off x="-20629646" y="7749405"/>
            <a:ext cx="86221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06600" y="812752"/>
            <a:ext cx="696628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228528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Picture 5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27394" y="11330806"/>
            <a:ext cx="6652878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 flipV="1">
            <a:off x="990600" y="241859"/>
            <a:ext cx="8515684" cy="101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101600" y="2102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3678" y="1143415"/>
            <a:ext cx="10682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France has one of the most successful education. In French schools you are not allowed phones.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45327" y="3087157"/>
            <a:ext cx="11498146" cy="3323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27" y="2485458"/>
            <a:ext cx="3424586" cy="342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6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545" y="748145"/>
            <a:ext cx="10910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Soccer is the most popular sport in France . the France national soccer team is the best in the  world their best player is Antoine Griezman. This is a picture of the  French soccer crest.   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5775"/>
            <a:ext cx="4156364" cy="2562225"/>
          </a:xfrm>
          <a:prstGeom prst="rect">
            <a:avLst/>
          </a:prstGeom>
        </p:spPr>
      </p:pic>
      <p:pic>
        <p:nvPicPr>
          <p:cNvPr id="1026" name="Picture 2" descr="Image result for french soccer cres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29029" y="748145"/>
            <a:ext cx="282892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4" y="4295775"/>
            <a:ext cx="4514850" cy="2562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15" y="4295775"/>
            <a:ext cx="352078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0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2673" y="727364"/>
            <a:ext cx="10307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France the to most important celebrations are bastille day and Cannes film festival.  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36" y="1907984"/>
            <a:ext cx="8273725" cy="495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6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327" y="810491"/>
            <a:ext cx="11263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most popular religion in France is Catholicism.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84" y="2018000"/>
            <a:ext cx="451485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2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134</TotalTime>
  <Words>303</Words>
  <Application>Microsoft Office PowerPoint</Application>
  <PresentationFormat>Widescreen</PresentationFormat>
  <Paragraphs>27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&amp;quot</vt:lpstr>
      <vt:lpstr>Arial</vt:lpstr>
      <vt:lpstr>Calibri</vt:lpstr>
      <vt:lpstr>Century Gothic</vt:lpstr>
      <vt:lpstr>Roboto</vt:lpstr>
      <vt:lpstr>Wingdings 3</vt:lpstr>
      <vt:lpstr>Slice</vt:lpstr>
      <vt:lpstr>France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France</dc:title>
  <dc:creator>user</dc:creator>
  <cp:lastModifiedBy>user</cp:lastModifiedBy>
  <cp:revision>16</cp:revision>
  <dcterms:created xsi:type="dcterms:W3CDTF">2019-02-12T12:05:47Z</dcterms:created>
  <dcterms:modified xsi:type="dcterms:W3CDTF">2019-02-13T13:42:23Z</dcterms:modified>
</cp:coreProperties>
</file>