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4" r:id="rId2"/>
    <p:sldId id="257" r:id="rId3"/>
    <p:sldId id="265"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0" d="100"/>
          <a:sy n="60" d="100"/>
        </p:scale>
        <p:origin x="3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5/17/2018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5/17/2018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8800" dirty="0" smtClean="0"/>
              <a:t>Australia</a:t>
            </a:r>
            <a:endParaRPr lang="en-GB" sz="8800" dirty="0"/>
          </a:p>
        </p:txBody>
      </p:sp>
      <p:pic>
        <p:nvPicPr>
          <p:cNvPr id="7" name="Picture Placeholder 6"/>
          <p:cNvPicPr>
            <a:picLocks noGrp="1" noChangeAspect="1"/>
          </p:cNvPicPr>
          <p:nvPr>
            <p:ph type="pic" idx="1"/>
          </p:nvPr>
        </p:nvPicPr>
        <p:blipFill>
          <a:blip r:embed="rId2"/>
          <a:srcRect l="1089" r="1089"/>
          <a:stretch>
            <a:fillRect/>
          </a:stretch>
        </p:blipFill>
        <p:spPr>
          <a:xfrm>
            <a:off x="7288460" y="0"/>
            <a:ext cx="4744381" cy="3980329"/>
          </a:xfrm>
          <a:prstGeom prst="rect">
            <a:avLst/>
          </a:prstGeom>
        </p:spPr>
      </p:pic>
      <p:pic>
        <p:nvPicPr>
          <p:cNvPr id="5" name="Picture 4"/>
          <p:cNvPicPr>
            <a:picLocks noChangeAspect="1"/>
          </p:cNvPicPr>
          <p:nvPr/>
        </p:nvPicPr>
        <p:blipFill>
          <a:blip r:embed="rId3"/>
          <a:stretch>
            <a:fillRect/>
          </a:stretch>
        </p:blipFill>
        <p:spPr>
          <a:xfrm>
            <a:off x="0" y="2264486"/>
            <a:ext cx="7288460" cy="4593514"/>
          </a:xfrm>
          <a:prstGeom prst="rect">
            <a:avLst/>
          </a:prstGeom>
        </p:spPr>
      </p:pic>
      <p:pic>
        <p:nvPicPr>
          <p:cNvPr id="6" name="Picture 5"/>
          <p:cNvPicPr>
            <a:picLocks noChangeAspect="1"/>
          </p:cNvPicPr>
          <p:nvPr/>
        </p:nvPicPr>
        <p:blipFill>
          <a:blip r:embed="rId4"/>
          <a:stretch>
            <a:fillRect/>
          </a:stretch>
        </p:blipFill>
        <p:spPr>
          <a:xfrm>
            <a:off x="7288461" y="4020343"/>
            <a:ext cx="4744380" cy="2837657"/>
          </a:xfrm>
          <a:prstGeom prst="rect">
            <a:avLst/>
          </a:prstGeom>
        </p:spPr>
      </p:pic>
      <p:sp>
        <p:nvSpPr>
          <p:cNvPr id="4" name="Text Placeholder 3"/>
          <p:cNvSpPr>
            <a:spLocks noGrp="1"/>
          </p:cNvSpPr>
          <p:nvPr>
            <p:ph type="body" sz="half" idx="2"/>
          </p:nvPr>
        </p:nvSpPr>
        <p:spPr/>
        <p:txBody>
          <a:bodyPr/>
          <a:lstStyle/>
          <a:p>
            <a:endParaRPr lang="en-GB" dirty="0"/>
          </a:p>
          <a:p>
            <a:endParaRPr lang="en-GB" dirty="0"/>
          </a:p>
          <a:p>
            <a:endParaRPr lang="en-GB" dirty="0"/>
          </a:p>
        </p:txBody>
      </p:sp>
    </p:spTree>
    <p:extLst>
      <p:ext uri="{BB962C8B-B14F-4D97-AF65-F5344CB8AC3E}">
        <p14:creationId xmlns:p14="http://schemas.microsoft.com/office/powerpoint/2010/main" val="957384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4250" y="-2880564"/>
            <a:ext cx="9983096" cy="9294852"/>
          </a:xfrm>
          <a:prstGeom prst="rect">
            <a:avLst/>
          </a:prstGeom>
        </p:spPr>
        <p:txBody>
          <a:bodyPr wrap="square">
            <a:spAutoFit/>
          </a:bodyPr>
          <a:lstStyle/>
          <a:p>
            <a:r>
              <a:rPr lang="en-GB" dirty="0"/>
              <a:t> Australia has an estimated population of over 22 million people.</a:t>
            </a:r>
          </a:p>
          <a:p>
            <a:endParaRPr lang="en-GB" dirty="0"/>
          </a:p>
          <a:p>
            <a:r>
              <a:rPr lang="en-GB" dirty="0"/>
              <a:t>Australia is the world's 6th largest country by area.</a:t>
            </a:r>
          </a:p>
          <a:p>
            <a:endParaRPr lang="en-GB" dirty="0"/>
          </a:p>
          <a:p>
            <a:r>
              <a:rPr lang="en-GB" dirty="0"/>
              <a:t>Due to its large size and isolation from the rest of the world, Australia is sometimes known as the ‘island continent’.</a:t>
            </a:r>
          </a:p>
          <a:p>
            <a:endParaRPr lang="en-GB" dirty="0"/>
          </a:p>
          <a:p>
            <a:r>
              <a:rPr lang="en-GB" dirty="0"/>
              <a:t>The largest cities in Australia are Sydney, Melbourne, Brisbane, Perth and Adelaide.</a:t>
            </a:r>
          </a:p>
          <a:p>
            <a:endParaRPr lang="en-GB" dirty="0"/>
          </a:p>
          <a:p>
            <a:r>
              <a:rPr lang="en-GB" dirty="0"/>
              <a:t>A desert area known as the ‘outback’ covers much of the land.</a:t>
            </a:r>
          </a:p>
          <a:p>
            <a:endParaRPr lang="en-GB" dirty="0"/>
          </a:p>
          <a:p>
            <a:r>
              <a:rPr lang="en-GB" sz="4000" dirty="0"/>
              <a:t>The name ‘Australia’ comes from the Latin word ‘</a:t>
            </a:r>
            <a:r>
              <a:rPr lang="en-GB" sz="4000" dirty="0" err="1"/>
              <a:t>australis</a:t>
            </a:r>
            <a:r>
              <a:rPr lang="en-GB" sz="4000" dirty="0"/>
              <a:t>’, meaning southern</a:t>
            </a:r>
            <a:r>
              <a:rPr lang="en-GB" sz="4000" dirty="0" smtClean="0"/>
              <a:t>.</a:t>
            </a:r>
            <a:endParaRPr lang="en-GB" sz="4000" dirty="0"/>
          </a:p>
          <a:p>
            <a:r>
              <a:rPr lang="en-GB" sz="4000" dirty="0"/>
              <a:t>It is estimated the humans have lived in Australia for around 45000 years</a:t>
            </a:r>
            <a:r>
              <a:rPr lang="en-GB" sz="4000" dirty="0" smtClean="0"/>
              <a:t>.</a:t>
            </a:r>
            <a:endParaRPr lang="en-GB" sz="4000" dirty="0"/>
          </a:p>
          <a:p>
            <a:r>
              <a:rPr lang="en-GB" sz="4000" dirty="0"/>
              <a:t>The indigenous people of Australia are Australian Aborigines and Torres Strait Islanders</a:t>
            </a:r>
            <a:r>
              <a:rPr lang="en-GB" sz="4000" dirty="0" smtClean="0"/>
              <a:t>.</a:t>
            </a:r>
            <a:endParaRPr lang="en-GB" sz="4000" dirty="0"/>
          </a:p>
          <a:p>
            <a:r>
              <a:rPr lang="en-GB" sz="4000" dirty="0"/>
              <a:t>The highest mountain on mainland Australia is Mt Kosciuszko, standing 2228m (7310ft) above sea level</a:t>
            </a:r>
            <a:r>
              <a:rPr lang="en-GB" sz="4000" dirty="0" smtClean="0"/>
              <a:t>.</a:t>
            </a:r>
            <a:endParaRPr lang="en-GB" sz="4000" dirty="0"/>
          </a:p>
        </p:txBody>
      </p:sp>
    </p:spTree>
    <p:extLst>
      <p:ext uri="{BB962C8B-B14F-4D97-AF65-F5344CB8AC3E}">
        <p14:creationId xmlns:p14="http://schemas.microsoft.com/office/powerpoint/2010/main" val="3701906683"/>
      </p:ext>
    </p:extLst>
  </p:cSld>
  <p:clrMapOvr>
    <a:masterClrMapping/>
  </p:clrMapOvr>
  <mc:AlternateContent xmlns:mc="http://schemas.openxmlformats.org/markup-compatibility/2006" xmlns:p14="http://schemas.microsoft.com/office/powerpoint/2010/main">
    <mc:Choice Requires="p14">
      <p:transition spd="slow" p14:dur="2000" advTm="15185"/>
    </mc:Choice>
    <mc:Fallback xmlns="">
      <p:transition spd="slow" advTm="1518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366" y="386892"/>
            <a:ext cx="11069619" cy="6186309"/>
          </a:xfrm>
          <a:prstGeom prst="rect">
            <a:avLst/>
          </a:prstGeom>
        </p:spPr>
        <p:txBody>
          <a:bodyPr wrap="square">
            <a:spAutoFit/>
          </a:bodyPr>
          <a:lstStyle/>
          <a:p>
            <a:r>
              <a:rPr lang="en-GB" sz="3600" dirty="0" smtClean="0"/>
              <a:t>The </a:t>
            </a:r>
            <a:r>
              <a:rPr lang="en-GB" sz="3600" dirty="0"/>
              <a:t>world's largest reef system, the Great Barrier Reef, is found off the north-eastern coast of Australia.</a:t>
            </a:r>
          </a:p>
          <a:p>
            <a:r>
              <a:rPr lang="en-GB" sz="3600" dirty="0"/>
              <a:t>Australia is home to a variety of unique animals, including the koala, kangaroo, emu, kookaburra and platypus.</a:t>
            </a:r>
          </a:p>
          <a:p>
            <a:r>
              <a:rPr lang="en-GB" sz="3600" dirty="0"/>
              <a:t>Although they usually keep to themselves, there are a range of dangerous snakes in Australia, such as the Brown Snake, Tiger Snake and Taipan.</a:t>
            </a:r>
          </a:p>
          <a:p>
            <a:r>
              <a:rPr lang="en-GB" sz="3600" dirty="0"/>
              <a:t>Australia has over 750 different reptile species, more than any other country in the world.</a:t>
            </a:r>
          </a:p>
          <a:p>
            <a:r>
              <a:rPr lang="en-GB" sz="3600" dirty="0"/>
              <a:t>Australia is a relatively wealthy country with a high life expectancy.</a:t>
            </a:r>
          </a:p>
        </p:txBody>
      </p:sp>
    </p:spTree>
    <p:extLst>
      <p:ext uri="{BB962C8B-B14F-4D97-AF65-F5344CB8AC3E}">
        <p14:creationId xmlns:p14="http://schemas.microsoft.com/office/powerpoint/2010/main" val="143659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8000" dirty="0" smtClean="0"/>
              <a:t>kangaroo</a:t>
            </a:r>
            <a:endParaRPr lang="en-GB" sz="8000" dirty="0"/>
          </a:p>
        </p:txBody>
      </p:sp>
      <p:pic>
        <p:nvPicPr>
          <p:cNvPr id="5" name="Picture Placeholder 4"/>
          <p:cNvPicPr>
            <a:picLocks noGrp="1" noChangeAspect="1"/>
          </p:cNvPicPr>
          <p:nvPr>
            <p:ph type="pic" idx="1"/>
          </p:nvPr>
        </p:nvPicPr>
        <p:blipFill>
          <a:blip r:embed="rId2"/>
          <a:srcRect l="23495" r="23495"/>
          <a:stretch>
            <a:fillRect/>
          </a:stretch>
        </p:blipFill>
        <p:spPr>
          <a:prstGeom prst="rect">
            <a:avLst/>
          </a:prstGeom>
        </p:spPr>
      </p:pic>
      <p:sp>
        <p:nvSpPr>
          <p:cNvPr id="4" name="Text Placeholder 3"/>
          <p:cNvSpPr>
            <a:spLocks noGrp="1"/>
          </p:cNvSpPr>
          <p:nvPr>
            <p:ph type="body" sz="half" idx="2"/>
          </p:nvPr>
        </p:nvSpPr>
        <p:spPr>
          <a:xfrm>
            <a:off x="1141410" y="2242314"/>
            <a:ext cx="5934511" cy="3541714"/>
          </a:xfrm>
        </p:spPr>
        <p:txBody>
          <a:bodyPr>
            <a:normAutofit/>
          </a:bodyPr>
          <a:lstStyle/>
          <a:p>
            <a:r>
              <a:rPr lang="en-GB" sz="2800" dirty="0"/>
              <a:t>No image of modern outback Australia is complete without a mob of kangaroos hopping across the horizon. Kangaroos belong to the Macropodidae family, meaning ‘big foot’ in Latin, in reference to the species’ unusually large hind feet.</a:t>
            </a:r>
          </a:p>
        </p:txBody>
      </p:sp>
    </p:spTree>
    <p:extLst>
      <p:ext uri="{BB962C8B-B14F-4D97-AF65-F5344CB8AC3E}">
        <p14:creationId xmlns:p14="http://schemas.microsoft.com/office/powerpoint/2010/main" val="1112627762"/>
      </p:ext>
    </p:extLst>
  </p:cSld>
  <p:clrMapOvr>
    <a:masterClrMapping/>
  </p:clrMapOvr>
  <mc:AlternateContent xmlns:mc="http://schemas.openxmlformats.org/markup-compatibility/2006" xmlns:p14="http://schemas.microsoft.com/office/powerpoint/2010/main">
    <mc:Choice Requires="p14">
      <p:transition spd="slow" p14:dur="2000" advTm="12970"/>
    </mc:Choice>
    <mc:Fallback xmlns="">
      <p:transition spd="slow" advTm="1297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210342"/>
            <a:ext cx="5934508" cy="1639886"/>
          </a:xfrm>
        </p:spPr>
        <p:txBody>
          <a:bodyPr>
            <a:normAutofit/>
          </a:bodyPr>
          <a:lstStyle/>
          <a:p>
            <a:pPr algn="ctr"/>
            <a:r>
              <a:rPr lang="en-GB" sz="7200" dirty="0" smtClean="0"/>
              <a:t>SYDNEY</a:t>
            </a:r>
            <a:endParaRPr lang="en-GB" sz="7200" dirty="0"/>
          </a:p>
        </p:txBody>
      </p:sp>
      <p:pic>
        <p:nvPicPr>
          <p:cNvPr id="5" name="Picture Placeholder 4"/>
          <p:cNvPicPr>
            <a:picLocks noGrp="1" noChangeAspect="1"/>
          </p:cNvPicPr>
          <p:nvPr>
            <p:ph type="pic" idx="1"/>
          </p:nvPr>
        </p:nvPicPr>
        <p:blipFill>
          <a:blip r:embed="rId2"/>
          <a:srcRect l="39642" r="39642"/>
          <a:stretch>
            <a:fillRect/>
          </a:stretch>
        </p:blipFill>
        <p:spPr>
          <a:prstGeom prst="rect">
            <a:avLst/>
          </a:prstGeom>
        </p:spPr>
      </p:pic>
      <p:sp>
        <p:nvSpPr>
          <p:cNvPr id="4" name="Text Placeholder 3"/>
          <p:cNvSpPr>
            <a:spLocks noGrp="1"/>
          </p:cNvSpPr>
          <p:nvPr>
            <p:ph type="body" sz="half" idx="2"/>
          </p:nvPr>
        </p:nvSpPr>
        <p:spPr>
          <a:xfrm>
            <a:off x="1141410" y="1204857"/>
            <a:ext cx="5934511" cy="3926542"/>
          </a:xfrm>
        </p:spPr>
        <p:txBody>
          <a:bodyPr>
            <a:noAutofit/>
          </a:bodyPr>
          <a:lstStyle/>
          <a:p>
            <a:r>
              <a:rPr lang="en-GB" sz="2000" dirty="0"/>
              <a:t>Sydney, capital of New South Wales and one of Australia's largest cities, is best known for its </a:t>
            </a:r>
            <a:r>
              <a:rPr lang="en-GB" sz="2000" dirty="0" smtClean="0"/>
              <a:t>harbour front </a:t>
            </a:r>
            <a:r>
              <a:rPr lang="en-GB" sz="2000" dirty="0"/>
              <a:t>Sydney Opera House, with a distinctive sail-like design. Massive Darling Harbour and the smaller Circular Quay port are hubs of waterside life, with the arched Harbour Bridge and esteemed Royal Botanic Garden nearby. Sydney Tower’s outdoor platform, the Skywalk, offers 360-degree views of the city and suburbs.</a:t>
            </a:r>
          </a:p>
          <a:p>
            <a:r>
              <a:rPr lang="en-GB" sz="2000" dirty="0"/>
              <a:t>Area: 12,368 km²</a:t>
            </a:r>
          </a:p>
          <a:p>
            <a:r>
              <a:rPr lang="en-GB" sz="2000" dirty="0" smtClean="0"/>
              <a:t>Weather: On average 14°C</a:t>
            </a:r>
            <a:endParaRPr lang="en-GB" sz="2000" dirty="0"/>
          </a:p>
          <a:p>
            <a:r>
              <a:rPr lang="en-GB" sz="2000" dirty="0"/>
              <a:t>Population: 5,131,326 </a:t>
            </a:r>
          </a:p>
        </p:txBody>
      </p:sp>
    </p:spTree>
    <p:extLst>
      <p:ext uri="{BB962C8B-B14F-4D97-AF65-F5344CB8AC3E}">
        <p14:creationId xmlns:p14="http://schemas.microsoft.com/office/powerpoint/2010/main" val="2935794147"/>
      </p:ext>
    </p:extLst>
  </p:cSld>
  <p:clrMapOvr>
    <a:masterClrMapping/>
  </p:clrMapOvr>
  <mc:AlternateContent xmlns:mc="http://schemas.openxmlformats.org/markup-compatibility/2006" xmlns:p14="http://schemas.microsoft.com/office/powerpoint/2010/main">
    <mc:Choice Requires="p14">
      <p:transition spd="slow" p14:dur="2000" advTm="14737"/>
    </mc:Choice>
    <mc:Fallback xmlns="">
      <p:transition spd="slow" advTm="1473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dirty="0" smtClean="0"/>
              <a:t>THE GREAT BARRIER REEF</a:t>
            </a:r>
            <a:endParaRPr lang="en-GB" sz="4400" dirty="0"/>
          </a:p>
        </p:txBody>
      </p:sp>
      <p:pic>
        <p:nvPicPr>
          <p:cNvPr id="5" name="Picture Placeholder 4"/>
          <p:cNvPicPr>
            <a:picLocks noGrp="1" noChangeAspect="1"/>
          </p:cNvPicPr>
          <p:nvPr>
            <p:ph type="pic" idx="1"/>
          </p:nvPr>
        </p:nvPicPr>
        <p:blipFill>
          <a:blip r:embed="rId2"/>
          <a:srcRect l="27946" r="27946"/>
          <a:stretch>
            <a:fillRect/>
          </a:stretch>
        </p:blipFill>
        <p:spPr>
          <a:prstGeom prst="rect">
            <a:avLst/>
          </a:prstGeom>
          <a:ln w="228600" cap="sq" cmpd="thickThin">
            <a:solidFill>
              <a:srgbClr val="000000"/>
            </a:solidFill>
            <a:prstDash val="solid"/>
            <a:miter lim="800000"/>
          </a:ln>
          <a:effectLst>
            <a:innerShdw blurRad="76200">
              <a:srgbClr val="000000"/>
            </a:innerShdw>
          </a:effectLst>
        </p:spPr>
      </p:pic>
      <p:sp>
        <p:nvSpPr>
          <p:cNvPr id="4" name="Text Placeholder 3"/>
          <p:cNvSpPr>
            <a:spLocks noGrp="1"/>
          </p:cNvSpPr>
          <p:nvPr>
            <p:ph type="body" sz="half" idx="2"/>
          </p:nvPr>
        </p:nvSpPr>
        <p:spPr/>
        <p:txBody>
          <a:bodyPr>
            <a:normAutofit fontScale="25000" lnSpcReduction="20000"/>
          </a:bodyPr>
          <a:lstStyle/>
          <a:p>
            <a:r>
              <a:rPr lang="en-GB" sz="5600" dirty="0"/>
              <a:t>Lizard Island is on the Great Barrier Reef – meaning the reef and all of its wonders are yours to explore straight off the beach or just a short boat trip away.</a:t>
            </a:r>
          </a:p>
          <a:p>
            <a:r>
              <a:rPr lang="en-GB" sz="5600" dirty="0"/>
              <a:t>The Great Barrier Reef spans over 2300 kilometres and is listed as one of the Natural Wonders of the world.</a:t>
            </a:r>
          </a:p>
          <a:p>
            <a:endParaRPr lang="en-GB" sz="5600" dirty="0"/>
          </a:p>
          <a:p>
            <a:r>
              <a:rPr lang="en-GB" sz="5600" dirty="0"/>
              <a:t>Lizard Island’s unique location on the reef places it at the </a:t>
            </a:r>
            <a:r>
              <a:rPr lang="en-GB" sz="5600" dirty="0" smtClean="0"/>
              <a:t>centre </a:t>
            </a:r>
            <a:r>
              <a:rPr lang="en-GB" sz="5600" dirty="0"/>
              <a:t>of inner and outer reef systems as well as fringing reefs; all forming a critical part of the eco-system that is home to the most diverse, colourful and intriguing marine animal and plant life.</a:t>
            </a:r>
          </a:p>
          <a:p>
            <a:endParaRPr lang="en-GB" sz="5600" dirty="0"/>
          </a:p>
          <a:p>
            <a:r>
              <a:rPr lang="en-GB" sz="5600" dirty="0"/>
              <a:t>The wonders of Lizard Island’s location means that you have the rare privilege of simply stepping off the beach and </a:t>
            </a:r>
            <a:r>
              <a:rPr lang="en-GB" sz="5600" dirty="0" smtClean="0"/>
              <a:t>snorkelling </a:t>
            </a:r>
            <a:r>
              <a:rPr lang="en-GB" sz="5600" dirty="0"/>
              <a:t>onto parts of the reef- witnessing the wonders of Giant Clam gardens and schools of tropical fish both big (our resident Groper, Simon, is over 200 kilos and likes to hang about close to shore) and small, manta rays, turtles and coral. Literally minutes by boat from the inner and outer reef systems with many fringing reefs to stop and explore on the way.</a:t>
            </a:r>
          </a:p>
          <a:p>
            <a:endParaRPr lang="en-GB" sz="5600" dirty="0"/>
          </a:p>
        </p:txBody>
      </p:sp>
    </p:spTree>
    <p:extLst>
      <p:ext uri="{BB962C8B-B14F-4D97-AF65-F5344CB8AC3E}">
        <p14:creationId xmlns:p14="http://schemas.microsoft.com/office/powerpoint/2010/main" val="2736676589"/>
      </p:ext>
    </p:extLst>
  </p:cSld>
  <p:clrMapOvr>
    <a:masterClrMapping/>
  </p:clrMapOvr>
  <mc:AlternateContent xmlns:mc="http://schemas.openxmlformats.org/markup-compatibility/2006" xmlns:p14="http://schemas.microsoft.com/office/powerpoint/2010/main">
    <mc:Choice Requires="p14">
      <p:transition spd="slow" p14:dur="2000" advTm="35860"/>
    </mc:Choice>
    <mc:Fallback xmlns="">
      <p:transition spd="slow" advTm="3586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Dylan Aaron and shea</a:t>
            </a:r>
            <a:endParaRPr lang="en-GB" dirty="0"/>
          </a:p>
        </p:txBody>
      </p:sp>
    </p:spTree>
    <p:extLst>
      <p:ext uri="{BB962C8B-B14F-4D97-AF65-F5344CB8AC3E}">
        <p14:creationId xmlns:p14="http://schemas.microsoft.com/office/powerpoint/2010/main" val="19595258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158</TotalTime>
  <Words>577</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Tw Cen MT</vt:lpstr>
      <vt:lpstr>Circuit</vt:lpstr>
      <vt:lpstr>Australia</vt:lpstr>
      <vt:lpstr>PowerPoint Presentation</vt:lpstr>
      <vt:lpstr>PowerPoint Presentation</vt:lpstr>
      <vt:lpstr>kangaroo</vt:lpstr>
      <vt:lpstr>SYDNEY</vt:lpstr>
      <vt:lpstr>THE GREAT BARRIER REEF</vt:lpstr>
      <vt:lpstr>By Dylan Aaron and shea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dc:title>
  <dc:creator>user</dc:creator>
  <cp:lastModifiedBy>user</cp:lastModifiedBy>
  <cp:revision>11</cp:revision>
  <dcterms:created xsi:type="dcterms:W3CDTF">2018-05-17T09:12:19Z</dcterms:created>
  <dcterms:modified xsi:type="dcterms:W3CDTF">2018-05-17T13:35:14Z</dcterms:modified>
</cp:coreProperties>
</file>