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EC8461-66F5-4BE3-B190-4C851E396242}" type="datetimeFigureOut">
              <a:rPr lang="en-GB" smtClean="0"/>
              <a:t>17/01/2014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227130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C8461-66F5-4BE3-B190-4C851E396242}" type="datetimeFigureOut">
              <a:rPr lang="en-GB" smtClean="0"/>
              <a:t>17/01/2014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89036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C8461-66F5-4BE3-B190-4C851E396242}" type="datetimeFigureOut">
              <a:rPr lang="en-GB" smtClean="0"/>
              <a:t>17/01/2014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249040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C8461-66F5-4BE3-B190-4C851E396242}" type="datetimeFigureOut">
              <a:rPr lang="en-GB" smtClean="0"/>
              <a:t>17/01/2014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54259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EC8461-66F5-4BE3-B190-4C851E396242}" type="datetimeFigureOut">
              <a:rPr lang="en-GB" smtClean="0"/>
              <a:t>17/01/2014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279281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EC8461-66F5-4BE3-B190-4C851E396242}" type="datetimeFigureOut">
              <a:rPr lang="en-GB" smtClean="0"/>
              <a:t>17/01/2014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97870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EC8461-66F5-4BE3-B190-4C851E396242}" type="datetimeFigureOut">
              <a:rPr lang="en-GB" smtClean="0"/>
              <a:t>17/01/2014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46922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EC8461-66F5-4BE3-B190-4C851E396242}" type="datetimeFigureOut">
              <a:rPr lang="en-GB" smtClean="0"/>
              <a:t>17/01/2014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92164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C8461-66F5-4BE3-B190-4C851E396242}" type="datetimeFigureOut">
              <a:rPr lang="en-GB" smtClean="0"/>
              <a:t>17/01/2014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185685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C8461-66F5-4BE3-B190-4C851E396242}" type="datetimeFigureOut">
              <a:rPr lang="en-GB" smtClean="0"/>
              <a:t>17/01/2014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226968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C8461-66F5-4BE3-B190-4C851E396242}" type="datetimeFigureOut">
              <a:rPr lang="en-GB" smtClean="0"/>
              <a:t>17/01/2014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1E6B9-9A70-4959-9981-9E4330718145}" type="slidenum">
              <a:rPr lang="en-GB" smtClean="0"/>
              <a:t>‹#›</a:t>
            </a:fld>
            <a:endParaRPr lang="en-GB"/>
          </a:p>
        </p:txBody>
      </p:sp>
    </p:spTree>
    <p:extLst>
      <p:ext uri="{BB962C8B-B14F-4D97-AF65-F5344CB8AC3E}">
        <p14:creationId xmlns:p14="http://schemas.microsoft.com/office/powerpoint/2010/main" val="31695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C8461-66F5-4BE3-B190-4C851E396242}" type="datetimeFigureOut">
              <a:rPr lang="en-GB" smtClean="0"/>
              <a:t>17/01/2014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1E6B9-9A70-4959-9981-9E4330718145}" type="slidenum">
              <a:rPr lang="en-GB" smtClean="0"/>
              <a:t>‹#›</a:t>
            </a:fld>
            <a:endParaRPr lang="en-GB"/>
          </a:p>
        </p:txBody>
      </p:sp>
    </p:spTree>
    <p:extLst>
      <p:ext uri="{BB962C8B-B14F-4D97-AF65-F5344CB8AC3E}">
        <p14:creationId xmlns:p14="http://schemas.microsoft.com/office/powerpoint/2010/main" val="2051049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aliens</a:t>
            </a:r>
            <a:endParaRPr lang="en-GB" dirty="0"/>
          </a:p>
        </p:txBody>
      </p:sp>
      <p:sp>
        <p:nvSpPr>
          <p:cNvPr id="3" name="Subtitle 2"/>
          <p:cNvSpPr>
            <a:spLocks noGrp="1"/>
          </p:cNvSpPr>
          <p:nvPr>
            <p:ph type="subTitle" idx="1"/>
          </p:nvPr>
        </p:nvSpPr>
        <p:spPr/>
        <p:txBody>
          <a:bodyPr/>
          <a:lstStyle/>
          <a:p>
            <a:r>
              <a:rPr lang="en-GB" dirty="0" smtClean="0"/>
              <a:t> </a:t>
            </a:r>
            <a:r>
              <a:rPr lang="en-GB" sz="3600" dirty="0" smtClean="0">
                <a:solidFill>
                  <a:schemeClr val="tx1"/>
                </a:solidFill>
              </a:rPr>
              <a:t>hello my name is Kian and my project is freaky and weird aliens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67" y="0"/>
            <a:ext cx="3378831" cy="3212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975"/>
            <a:ext cx="3400078" cy="3212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4" y="5013176"/>
            <a:ext cx="3371258" cy="1844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3922" y="5013176"/>
            <a:ext cx="3400078" cy="1844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921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050"/>
                                        </p:tgtEl>
                                        <p:attrNameLst>
                                          <p:attrName>style.visibility</p:attrName>
                                        </p:attrNameLst>
                                      </p:cBhvr>
                                      <p:to>
                                        <p:strVal val="visible"/>
                                      </p:to>
                                    </p:set>
                                    <p:animEffect transition="in" filter="wipe(down)">
                                      <p:cBhvr>
                                        <p:cTn id="39" dur="580">
                                          <p:stCondLst>
                                            <p:cond delay="0"/>
                                          </p:stCondLst>
                                        </p:cTn>
                                        <p:tgtEl>
                                          <p:spTgt spid="2050"/>
                                        </p:tgtEl>
                                      </p:cBhvr>
                                    </p:animEffect>
                                    <p:anim calcmode="lin" valueType="num">
                                      <p:cBhvr>
                                        <p:cTn id="40"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45" dur="26">
                                          <p:stCondLst>
                                            <p:cond delay="650"/>
                                          </p:stCondLst>
                                        </p:cTn>
                                        <p:tgtEl>
                                          <p:spTgt spid="2050"/>
                                        </p:tgtEl>
                                      </p:cBhvr>
                                      <p:to x="100000" y="60000"/>
                                    </p:animScale>
                                    <p:animScale>
                                      <p:cBhvr>
                                        <p:cTn id="46" dur="166" decel="50000">
                                          <p:stCondLst>
                                            <p:cond delay="676"/>
                                          </p:stCondLst>
                                        </p:cTn>
                                        <p:tgtEl>
                                          <p:spTgt spid="2050"/>
                                        </p:tgtEl>
                                      </p:cBhvr>
                                      <p:to x="100000" y="100000"/>
                                    </p:animScale>
                                    <p:animScale>
                                      <p:cBhvr>
                                        <p:cTn id="47" dur="26">
                                          <p:stCondLst>
                                            <p:cond delay="1312"/>
                                          </p:stCondLst>
                                        </p:cTn>
                                        <p:tgtEl>
                                          <p:spTgt spid="2050"/>
                                        </p:tgtEl>
                                      </p:cBhvr>
                                      <p:to x="100000" y="80000"/>
                                    </p:animScale>
                                    <p:animScale>
                                      <p:cBhvr>
                                        <p:cTn id="48" dur="166" decel="50000">
                                          <p:stCondLst>
                                            <p:cond delay="1338"/>
                                          </p:stCondLst>
                                        </p:cTn>
                                        <p:tgtEl>
                                          <p:spTgt spid="2050"/>
                                        </p:tgtEl>
                                      </p:cBhvr>
                                      <p:to x="100000" y="100000"/>
                                    </p:animScale>
                                    <p:animScale>
                                      <p:cBhvr>
                                        <p:cTn id="49" dur="26">
                                          <p:stCondLst>
                                            <p:cond delay="1642"/>
                                          </p:stCondLst>
                                        </p:cTn>
                                        <p:tgtEl>
                                          <p:spTgt spid="2050"/>
                                        </p:tgtEl>
                                      </p:cBhvr>
                                      <p:to x="100000" y="90000"/>
                                    </p:animScale>
                                    <p:animScale>
                                      <p:cBhvr>
                                        <p:cTn id="50" dur="166" decel="50000">
                                          <p:stCondLst>
                                            <p:cond delay="1668"/>
                                          </p:stCondLst>
                                        </p:cTn>
                                        <p:tgtEl>
                                          <p:spTgt spid="2050"/>
                                        </p:tgtEl>
                                      </p:cBhvr>
                                      <p:to x="100000" y="100000"/>
                                    </p:animScale>
                                    <p:animScale>
                                      <p:cBhvr>
                                        <p:cTn id="51" dur="26">
                                          <p:stCondLst>
                                            <p:cond delay="1808"/>
                                          </p:stCondLst>
                                        </p:cTn>
                                        <p:tgtEl>
                                          <p:spTgt spid="2050"/>
                                        </p:tgtEl>
                                      </p:cBhvr>
                                      <p:to x="100000" y="95000"/>
                                    </p:animScale>
                                    <p:animScale>
                                      <p:cBhvr>
                                        <p:cTn id="52" dur="166" decel="50000">
                                          <p:stCondLst>
                                            <p:cond delay="1834"/>
                                          </p:stCondLst>
                                        </p:cTn>
                                        <p:tgtEl>
                                          <p:spTgt spid="2050"/>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051"/>
                                        </p:tgtEl>
                                        <p:attrNameLst>
                                          <p:attrName>style.visibility</p:attrName>
                                        </p:attrNameLst>
                                      </p:cBhvr>
                                      <p:to>
                                        <p:strVal val="visible"/>
                                      </p:to>
                                    </p:set>
                                    <p:animEffect transition="in" filter="wipe(down)">
                                      <p:cBhvr>
                                        <p:cTn id="55" dur="580">
                                          <p:stCondLst>
                                            <p:cond delay="0"/>
                                          </p:stCondLst>
                                        </p:cTn>
                                        <p:tgtEl>
                                          <p:spTgt spid="2051"/>
                                        </p:tgtEl>
                                      </p:cBhvr>
                                    </p:animEffect>
                                    <p:anim calcmode="lin" valueType="num">
                                      <p:cBhvr>
                                        <p:cTn id="56"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61" dur="26">
                                          <p:stCondLst>
                                            <p:cond delay="650"/>
                                          </p:stCondLst>
                                        </p:cTn>
                                        <p:tgtEl>
                                          <p:spTgt spid="2051"/>
                                        </p:tgtEl>
                                      </p:cBhvr>
                                      <p:to x="100000" y="60000"/>
                                    </p:animScale>
                                    <p:animScale>
                                      <p:cBhvr>
                                        <p:cTn id="62" dur="166" decel="50000">
                                          <p:stCondLst>
                                            <p:cond delay="676"/>
                                          </p:stCondLst>
                                        </p:cTn>
                                        <p:tgtEl>
                                          <p:spTgt spid="2051"/>
                                        </p:tgtEl>
                                      </p:cBhvr>
                                      <p:to x="100000" y="100000"/>
                                    </p:animScale>
                                    <p:animScale>
                                      <p:cBhvr>
                                        <p:cTn id="63" dur="26">
                                          <p:stCondLst>
                                            <p:cond delay="1312"/>
                                          </p:stCondLst>
                                        </p:cTn>
                                        <p:tgtEl>
                                          <p:spTgt spid="2051"/>
                                        </p:tgtEl>
                                      </p:cBhvr>
                                      <p:to x="100000" y="80000"/>
                                    </p:animScale>
                                    <p:animScale>
                                      <p:cBhvr>
                                        <p:cTn id="64" dur="166" decel="50000">
                                          <p:stCondLst>
                                            <p:cond delay="1338"/>
                                          </p:stCondLst>
                                        </p:cTn>
                                        <p:tgtEl>
                                          <p:spTgt spid="2051"/>
                                        </p:tgtEl>
                                      </p:cBhvr>
                                      <p:to x="100000" y="100000"/>
                                    </p:animScale>
                                    <p:animScale>
                                      <p:cBhvr>
                                        <p:cTn id="65" dur="26">
                                          <p:stCondLst>
                                            <p:cond delay="1642"/>
                                          </p:stCondLst>
                                        </p:cTn>
                                        <p:tgtEl>
                                          <p:spTgt spid="2051"/>
                                        </p:tgtEl>
                                      </p:cBhvr>
                                      <p:to x="100000" y="90000"/>
                                    </p:animScale>
                                    <p:animScale>
                                      <p:cBhvr>
                                        <p:cTn id="66" dur="166" decel="50000">
                                          <p:stCondLst>
                                            <p:cond delay="1668"/>
                                          </p:stCondLst>
                                        </p:cTn>
                                        <p:tgtEl>
                                          <p:spTgt spid="2051"/>
                                        </p:tgtEl>
                                      </p:cBhvr>
                                      <p:to x="100000" y="100000"/>
                                    </p:animScale>
                                    <p:animScale>
                                      <p:cBhvr>
                                        <p:cTn id="67" dur="26">
                                          <p:stCondLst>
                                            <p:cond delay="1808"/>
                                          </p:stCondLst>
                                        </p:cTn>
                                        <p:tgtEl>
                                          <p:spTgt spid="2051"/>
                                        </p:tgtEl>
                                      </p:cBhvr>
                                      <p:to x="100000" y="95000"/>
                                    </p:animScale>
                                    <p:animScale>
                                      <p:cBhvr>
                                        <p:cTn id="68" dur="166" decel="50000">
                                          <p:stCondLst>
                                            <p:cond delay="1834"/>
                                          </p:stCondLst>
                                        </p:cTn>
                                        <p:tgtEl>
                                          <p:spTgt spid="2051"/>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052"/>
                                        </p:tgtEl>
                                        <p:attrNameLst>
                                          <p:attrName>style.visibility</p:attrName>
                                        </p:attrNameLst>
                                      </p:cBhvr>
                                      <p:to>
                                        <p:strVal val="visible"/>
                                      </p:to>
                                    </p:set>
                                    <p:animEffect transition="in" filter="wipe(down)">
                                      <p:cBhvr>
                                        <p:cTn id="71" dur="580">
                                          <p:stCondLst>
                                            <p:cond delay="0"/>
                                          </p:stCondLst>
                                        </p:cTn>
                                        <p:tgtEl>
                                          <p:spTgt spid="2052"/>
                                        </p:tgtEl>
                                      </p:cBhvr>
                                    </p:animEffect>
                                    <p:anim calcmode="lin" valueType="num">
                                      <p:cBhvr>
                                        <p:cTn id="72"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77" dur="26">
                                          <p:stCondLst>
                                            <p:cond delay="650"/>
                                          </p:stCondLst>
                                        </p:cTn>
                                        <p:tgtEl>
                                          <p:spTgt spid="2052"/>
                                        </p:tgtEl>
                                      </p:cBhvr>
                                      <p:to x="100000" y="60000"/>
                                    </p:animScale>
                                    <p:animScale>
                                      <p:cBhvr>
                                        <p:cTn id="78" dur="166" decel="50000">
                                          <p:stCondLst>
                                            <p:cond delay="676"/>
                                          </p:stCondLst>
                                        </p:cTn>
                                        <p:tgtEl>
                                          <p:spTgt spid="2052"/>
                                        </p:tgtEl>
                                      </p:cBhvr>
                                      <p:to x="100000" y="100000"/>
                                    </p:animScale>
                                    <p:animScale>
                                      <p:cBhvr>
                                        <p:cTn id="79" dur="26">
                                          <p:stCondLst>
                                            <p:cond delay="1312"/>
                                          </p:stCondLst>
                                        </p:cTn>
                                        <p:tgtEl>
                                          <p:spTgt spid="2052"/>
                                        </p:tgtEl>
                                      </p:cBhvr>
                                      <p:to x="100000" y="80000"/>
                                    </p:animScale>
                                    <p:animScale>
                                      <p:cBhvr>
                                        <p:cTn id="80" dur="166" decel="50000">
                                          <p:stCondLst>
                                            <p:cond delay="1338"/>
                                          </p:stCondLst>
                                        </p:cTn>
                                        <p:tgtEl>
                                          <p:spTgt spid="2052"/>
                                        </p:tgtEl>
                                      </p:cBhvr>
                                      <p:to x="100000" y="100000"/>
                                    </p:animScale>
                                    <p:animScale>
                                      <p:cBhvr>
                                        <p:cTn id="81" dur="26">
                                          <p:stCondLst>
                                            <p:cond delay="1642"/>
                                          </p:stCondLst>
                                        </p:cTn>
                                        <p:tgtEl>
                                          <p:spTgt spid="2052"/>
                                        </p:tgtEl>
                                      </p:cBhvr>
                                      <p:to x="100000" y="90000"/>
                                    </p:animScale>
                                    <p:animScale>
                                      <p:cBhvr>
                                        <p:cTn id="82" dur="166" decel="50000">
                                          <p:stCondLst>
                                            <p:cond delay="1668"/>
                                          </p:stCondLst>
                                        </p:cTn>
                                        <p:tgtEl>
                                          <p:spTgt spid="2052"/>
                                        </p:tgtEl>
                                      </p:cBhvr>
                                      <p:to x="100000" y="100000"/>
                                    </p:animScale>
                                    <p:animScale>
                                      <p:cBhvr>
                                        <p:cTn id="83" dur="26">
                                          <p:stCondLst>
                                            <p:cond delay="1808"/>
                                          </p:stCondLst>
                                        </p:cTn>
                                        <p:tgtEl>
                                          <p:spTgt spid="2052"/>
                                        </p:tgtEl>
                                      </p:cBhvr>
                                      <p:to x="100000" y="95000"/>
                                    </p:animScale>
                                    <p:animScale>
                                      <p:cBhvr>
                                        <p:cTn id="84" dur="166" decel="50000">
                                          <p:stCondLst>
                                            <p:cond delay="1834"/>
                                          </p:stCondLst>
                                        </p:cTn>
                                        <p:tgtEl>
                                          <p:spTgt spid="2052"/>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053"/>
                                        </p:tgtEl>
                                        <p:attrNameLst>
                                          <p:attrName>style.visibility</p:attrName>
                                        </p:attrNameLst>
                                      </p:cBhvr>
                                      <p:to>
                                        <p:strVal val="visible"/>
                                      </p:to>
                                    </p:set>
                                    <p:animEffect transition="in" filter="wipe(down)">
                                      <p:cBhvr>
                                        <p:cTn id="87" dur="580">
                                          <p:stCondLst>
                                            <p:cond delay="0"/>
                                          </p:stCondLst>
                                        </p:cTn>
                                        <p:tgtEl>
                                          <p:spTgt spid="2053"/>
                                        </p:tgtEl>
                                      </p:cBhvr>
                                    </p:animEffect>
                                    <p:anim calcmode="lin" valueType="num">
                                      <p:cBhvr>
                                        <p:cTn id="88" dur="1822"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05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05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053"/>
                                        </p:tgtEl>
                                        <p:attrNameLst>
                                          <p:attrName>ppt_y</p:attrName>
                                        </p:attrNameLst>
                                      </p:cBhvr>
                                      <p:tavLst>
                                        <p:tav tm="0" fmla="#ppt_y-sin(pi*$)/81">
                                          <p:val>
                                            <p:fltVal val="0"/>
                                          </p:val>
                                        </p:tav>
                                        <p:tav tm="100000">
                                          <p:val>
                                            <p:fltVal val="1"/>
                                          </p:val>
                                        </p:tav>
                                      </p:tavLst>
                                    </p:anim>
                                    <p:animScale>
                                      <p:cBhvr>
                                        <p:cTn id="93" dur="26">
                                          <p:stCondLst>
                                            <p:cond delay="650"/>
                                          </p:stCondLst>
                                        </p:cTn>
                                        <p:tgtEl>
                                          <p:spTgt spid="2053"/>
                                        </p:tgtEl>
                                      </p:cBhvr>
                                      <p:to x="100000" y="60000"/>
                                    </p:animScale>
                                    <p:animScale>
                                      <p:cBhvr>
                                        <p:cTn id="94" dur="166" decel="50000">
                                          <p:stCondLst>
                                            <p:cond delay="676"/>
                                          </p:stCondLst>
                                        </p:cTn>
                                        <p:tgtEl>
                                          <p:spTgt spid="2053"/>
                                        </p:tgtEl>
                                      </p:cBhvr>
                                      <p:to x="100000" y="100000"/>
                                    </p:animScale>
                                    <p:animScale>
                                      <p:cBhvr>
                                        <p:cTn id="95" dur="26">
                                          <p:stCondLst>
                                            <p:cond delay="1312"/>
                                          </p:stCondLst>
                                        </p:cTn>
                                        <p:tgtEl>
                                          <p:spTgt spid="2053"/>
                                        </p:tgtEl>
                                      </p:cBhvr>
                                      <p:to x="100000" y="80000"/>
                                    </p:animScale>
                                    <p:animScale>
                                      <p:cBhvr>
                                        <p:cTn id="96" dur="166" decel="50000">
                                          <p:stCondLst>
                                            <p:cond delay="1338"/>
                                          </p:stCondLst>
                                        </p:cTn>
                                        <p:tgtEl>
                                          <p:spTgt spid="2053"/>
                                        </p:tgtEl>
                                      </p:cBhvr>
                                      <p:to x="100000" y="100000"/>
                                    </p:animScale>
                                    <p:animScale>
                                      <p:cBhvr>
                                        <p:cTn id="97" dur="26">
                                          <p:stCondLst>
                                            <p:cond delay="1642"/>
                                          </p:stCondLst>
                                        </p:cTn>
                                        <p:tgtEl>
                                          <p:spTgt spid="2053"/>
                                        </p:tgtEl>
                                      </p:cBhvr>
                                      <p:to x="100000" y="90000"/>
                                    </p:animScale>
                                    <p:animScale>
                                      <p:cBhvr>
                                        <p:cTn id="98" dur="166" decel="50000">
                                          <p:stCondLst>
                                            <p:cond delay="1668"/>
                                          </p:stCondLst>
                                        </p:cTn>
                                        <p:tgtEl>
                                          <p:spTgt spid="2053"/>
                                        </p:tgtEl>
                                      </p:cBhvr>
                                      <p:to x="100000" y="100000"/>
                                    </p:animScale>
                                    <p:animScale>
                                      <p:cBhvr>
                                        <p:cTn id="99" dur="26">
                                          <p:stCondLst>
                                            <p:cond delay="1808"/>
                                          </p:stCondLst>
                                        </p:cTn>
                                        <p:tgtEl>
                                          <p:spTgt spid="2053"/>
                                        </p:tgtEl>
                                      </p:cBhvr>
                                      <p:to x="100000" y="95000"/>
                                    </p:animScale>
                                    <p:animScale>
                                      <p:cBhvr>
                                        <p:cTn id="100" dur="166" decel="50000">
                                          <p:stCondLst>
                                            <p:cond delay="1834"/>
                                          </p:stCondLst>
                                        </p:cTn>
                                        <p:tgtEl>
                                          <p:spTgt spid="205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Films with aliens</a:t>
            </a:r>
            <a:endParaRPr lang="en-GB" dirty="0"/>
          </a:p>
        </p:txBody>
      </p:sp>
      <p:sp>
        <p:nvSpPr>
          <p:cNvPr id="3" name="Content Placeholder 2"/>
          <p:cNvSpPr>
            <a:spLocks noGrp="1"/>
          </p:cNvSpPr>
          <p:nvPr>
            <p:ph idx="1"/>
          </p:nvPr>
        </p:nvSpPr>
        <p:spPr/>
        <p:txBody>
          <a:bodyPr/>
          <a:lstStyle/>
          <a:p>
            <a:r>
              <a:rPr lang="en-GB" dirty="0" smtClean="0"/>
              <a:t>Aliens are very famous cause they are in at lest 1000 films like men in black 1,2 and 3, Paul, monsters vs aliens, toy story 2 and 3, ET,ben10 the movie, aliens in the attic </a:t>
            </a:r>
            <a:r>
              <a:rPr lang="en-GB" dirty="0"/>
              <a:t>,</a:t>
            </a:r>
            <a:r>
              <a:rPr lang="en-GB" dirty="0" smtClean="0"/>
              <a:t> </a:t>
            </a:r>
            <a:r>
              <a:rPr lang="en-GB" dirty="0" smtClean="0"/>
              <a:t>my parents are aliens, mega mind, avatar, Sarah Jane, doctor who, wizards vs aliens and star wars. But that is not all there are more about aliens.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5" y="44624"/>
            <a:ext cx="2597629" cy="1639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44624"/>
            <a:ext cx="2561084" cy="1639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5049011"/>
            <a:ext cx="3161117" cy="1844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112" y="5049012"/>
            <a:ext cx="3425179" cy="1841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594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1)">
                                      <p:cBhvr>
                                        <p:cTn id="13" dur="2000"/>
                                        <p:tgtEl>
                                          <p:spTgt spid="1026"/>
                                        </p:tgtEl>
                                      </p:cBhvr>
                                    </p:animEffect>
                                  </p:childTnLst>
                                </p:cTn>
                              </p:par>
                              <p:par>
                                <p:cTn id="14" presetID="21" presetClass="entr" presetSubtype="1" fill="hold" nodeType="with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wheel(1)">
                                      <p:cBhvr>
                                        <p:cTn id="16" dur="2000"/>
                                        <p:tgtEl>
                                          <p:spTgt spid="1027"/>
                                        </p:tgtEl>
                                      </p:cBhvr>
                                    </p:animEffect>
                                  </p:childTnLst>
                                </p:cTn>
                              </p:par>
                              <p:par>
                                <p:cTn id="17" presetID="21" presetClass="entr" presetSubtype="1"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par>
                                <p:cTn id="20" presetID="21" presetClass="entr" presetSubtype="1"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aliens real</a:t>
            </a:r>
            <a:endParaRPr lang="en-GB" dirty="0"/>
          </a:p>
        </p:txBody>
      </p:sp>
      <p:sp>
        <p:nvSpPr>
          <p:cNvPr id="3" name="Content Placeholder 2"/>
          <p:cNvSpPr>
            <a:spLocks noGrp="1"/>
          </p:cNvSpPr>
          <p:nvPr>
            <p:ph idx="1"/>
          </p:nvPr>
        </p:nvSpPr>
        <p:spPr/>
        <p:txBody>
          <a:bodyPr/>
          <a:lstStyle/>
          <a:p>
            <a:r>
              <a:rPr lang="en-GB"/>
              <a:t>T</a:t>
            </a:r>
            <a:r>
              <a:rPr lang="en-GB" smtClean="0"/>
              <a:t>here </a:t>
            </a:r>
            <a:r>
              <a:rPr lang="en-GB" dirty="0"/>
              <a:t>is no evidence which can guarantee that aliens exist, but this does not mean that aliens are not real. There is plenty of evidence that suggests they do exist and may have even once visited our planet Earth. </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254"/>
            <a:ext cx="2533650" cy="1700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077072"/>
            <a:ext cx="4609678" cy="2581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3" y="37456"/>
            <a:ext cx="2740631" cy="1700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759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circle(in)">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7"/>
                                        </p:tgtEl>
                                        <p:attrNameLst>
                                          <p:attrName>style.visibility</p:attrName>
                                        </p:attrNameLst>
                                      </p:cBhvr>
                                      <p:to>
                                        <p:strVal val="visible"/>
                                      </p:to>
                                    </p:set>
                                  </p:childTnLst>
                                </p:cTn>
                              </p:par>
                              <p:par>
                                <p:cTn id="18" presetID="6" presetClass="entr" presetSubtype="16" fill="hold" nodeType="with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circle(in)">
                                      <p:cBhvr>
                                        <p:cTn id="20"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Alien UFOs</a:t>
            </a:r>
            <a:endParaRPr lang="en-GB" dirty="0"/>
          </a:p>
        </p:txBody>
      </p:sp>
      <p:sp>
        <p:nvSpPr>
          <p:cNvPr id="3" name="Content Placeholder 2"/>
          <p:cNvSpPr>
            <a:spLocks noGrp="1"/>
          </p:cNvSpPr>
          <p:nvPr>
            <p:ph idx="1"/>
          </p:nvPr>
        </p:nvSpPr>
        <p:spPr/>
        <p:txBody>
          <a:bodyPr>
            <a:normAutofit fontScale="77500" lnSpcReduction="20000"/>
          </a:bodyPr>
          <a:lstStyle/>
          <a:p>
            <a:r>
              <a:rPr lang="en-GB" dirty="0"/>
              <a:t>The History Channel has come out with the best, most powerful evidence yet on the existence of UFOs. Don't miss their astounding documentary at the first link below. One of the most popular shows ever presented on the Sci-Fi channel was the riveting documentary Out of the Blue, which mixes interviews with astronauts, generals, and other high-ranking military and government officials with remarkable footage of UFOs taken from around the world. Another excellent video is the National Press Club Video in which 22 government and military witnesses testify to their personal experiences in the UFO cover-up. Finally, Walt Disney Television produced a most unusual special titled Alien Encounters which alleges a major government cover-up of UFOs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131840" cy="1556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8711" y="13743"/>
            <a:ext cx="2971800"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17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par>
                                <p:cTn id="7" presetID="26" presetClass="path" presetSubtype="0" accel="50000" decel="50000" fill="hold" grpId="0" nodeType="with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8" dur="2000" fill="hold"/>
                                        <p:tgtEl>
                                          <p:spTgt spid="3">
                                            <p:txEl>
                                              <p:pRg st="0" end="0"/>
                                            </p:txEl>
                                          </p:spTgt>
                                        </p:tgtEl>
                                        <p:attrNameLst>
                                          <p:attrName>ppt_x</p:attrName>
                                          <p:attrName>ppt_y</p:attrName>
                                        </p:attrNameLst>
                                      </p:cBhvr>
                                    </p:animMotion>
                                  </p:childTnLst>
                                </p:cTn>
                              </p:par>
                              <p:par>
                                <p:cTn id="9" presetID="26" presetClass="path" presetSubtype="0" accel="50000" decel="50000" fill="hold" nodeType="with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0" dur="2000" fill="hold"/>
                                        <p:tgtEl>
                                          <p:spTgt spid="2050"/>
                                        </p:tgtEl>
                                        <p:attrNameLst>
                                          <p:attrName>ppt_x</p:attrName>
                                          <p:attrName>ppt_y</p:attrName>
                                        </p:attrNameLst>
                                      </p:cBhvr>
                                    </p:animMotion>
                                  </p:childTnLst>
                                </p:cTn>
                              </p:par>
                              <p:par>
                                <p:cTn id="11" presetID="26" presetClass="path" presetSubtype="0" accel="50000" decel="50000" fill="hold" nodeType="with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2" dur="2000" fill="hold"/>
                                        <p:tgtEl>
                                          <p:spTgt spid="205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2740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414"/>
            <a:ext cx="9144000" cy="6853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186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265</Words>
  <Application>Microsoft Office PowerPoint</Application>
  <PresentationFormat>On-screen Show (4:3)</PresentationFormat>
  <Paragraphs>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aliens</vt:lpstr>
      <vt:lpstr>Films with aliens</vt:lpstr>
      <vt:lpstr>Are aliens real</vt:lpstr>
      <vt:lpstr>Alien UFOs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aliens</dc:title>
  <dc:creator>user2</dc:creator>
  <cp:lastModifiedBy>user2</cp:lastModifiedBy>
  <cp:revision>8</cp:revision>
  <dcterms:created xsi:type="dcterms:W3CDTF">2014-01-08T14:09:31Z</dcterms:created>
  <dcterms:modified xsi:type="dcterms:W3CDTF">2014-01-17T13:36:18Z</dcterms:modified>
</cp:coreProperties>
</file>